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74" r:id="rId10"/>
    <p:sldId id="264" r:id="rId11"/>
    <p:sldId id="265" r:id="rId12"/>
    <p:sldId id="266" r:id="rId13"/>
    <p:sldId id="267" r:id="rId14"/>
    <p:sldId id="268" r:id="rId15"/>
    <p:sldId id="269" r:id="rId16"/>
    <p:sldId id="270" r:id="rId17"/>
    <p:sldId id="275" r:id="rId18"/>
    <p:sldId id="271" r:id="rId19"/>
    <p:sldId id="272" r:id="rId20"/>
    <p:sldId id="273" r:id="rId21"/>
  </p:sldIdLst>
  <p:sldSz cx="12192000" cy="6858000"/>
  <p:notesSz cx="6858000" cy="9144000"/>
  <p:defaultTextStyle>
    <a:defPPr>
      <a:defRPr lang="en-US"/>
    </a:defPPr>
    <a:lvl1pPr marL="0" indent="0" algn="l" defTabSz="914400" rtl="0" eaLnBrk="1" latinLnBrk="1" hangingPunct="1">
      <a:lnSpc>
        <a:spcPct val="100000"/>
      </a:lnSpc>
      <a:defRPr lang="en-US" sz="1800" b="0" i="0" u="none" strike="noStrike" kern="1200" smtClean="0">
        <a:solidFill>
          <a:schemeClr val="tx1"/>
        </a:solidFill>
        <a:latin typeface="+mn-lt"/>
        <a:ea typeface="+mn-ea"/>
        <a:cs typeface="+mn-cs"/>
      </a:defRPr>
    </a:lvl1pPr>
    <a:lvl2pPr marL="457200" lvl="1" indent="0" algn="l" defTabSz="914400" rtl="0" eaLnBrk="1" latinLnBrk="1" hangingPunct="1">
      <a:lnSpc>
        <a:spcPct val="100000"/>
      </a:lnSpc>
      <a:defRPr lang="en-US" sz="1800" b="0" i="0" u="none" strike="noStrike" kern="1200" smtClean="0">
        <a:solidFill>
          <a:schemeClr val="tx1"/>
        </a:solidFill>
        <a:latin typeface="+mn-lt"/>
        <a:ea typeface="+mn-ea"/>
        <a:cs typeface="+mn-cs"/>
      </a:defRPr>
    </a:lvl2pPr>
    <a:lvl3pPr marL="914400" lvl="2" indent="0" algn="l" defTabSz="914400" rtl="0" eaLnBrk="1" latinLnBrk="1" hangingPunct="1">
      <a:lnSpc>
        <a:spcPct val="100000"/>
      </a:lnSpc>
      <a:defRPr lang="en-US" sz="1800" b="0" i="0" u="none" strike="noStrike" kern="1200" smtClean="0">
        <a:solidFill>
          <a:schemeClr val="tx1"/>
        </a:solidFill>
        <a:latin typeface="+mn-lt"/>
        <a:ea typeface="+mn-ea"/>
        <a:cs typeface="+mn-cs"/>
      </a:defRPr>
    </a:lvl3pPr>
    <a:lvl4pPr marL="1371600" lvl="3" indent="0" algn="l" defTabSz="914400" rtl="0" eaLnBrk="1" latinLnBrk="1" hangingPunct="1">
      <a:lnSpc>
        <a:spcPct val="100000"/>
      </a:lnSpc>
      <a:defRPr lang="en-US" sz="1800" b="0" i="0" u="none" strike="noStrike" kern="1200" smtClean="0">
        <a:solidFill>
          <a:schemeClr val="tx1"/>
        </a:solidFill>
        <a:latin typeface="+mn-lt"/>
        <a:ea typeface="+mn-ea"/>
        <a:cs typeface="+mn-cs"/>
      </a:defRPr>
    </a:lvl4pPr>
    <a:lvl5pPr marL="1828800" lvl="4" indent="0" algn="l" defTabSz="914400" rtl="0" eaLnBrk="1" latinLnBrk="1" hangingPunct="1">
      <a:lnSpc>
        <a:spcPct val="100000"/>
      </a:lnSpc>
      <a:defRPr lang="en-US" sz="1800" b="0" i="0" u="none" strike="noStrike" kern="1200" smtClean="0">
        <a:solidFill>
          <a:schemeClr val="tx1"/>
        </a:solidFill>
        <a:latin typeface="+mn-lt"/>
        <a:ea typeface="+mn-ea"/>
        <a:cs typeface="+mn-cs"/>
      </a:defRPr>
    </a:lvl5pPr>
    <a:lvl6pPr marL="2286000" lvl="5" indent="0" algn="l" defTabSz="914400" rtl="0" eaLnBrk="1" latinLnBrk="1" hangingPunct="1">
      <a:lnSpc>
        <a:spcPct val="100000"/>
      </a:lnSpc>
      <a:defRPr lang="en-US" sz="1800" b="0" i="0" u="none" strike="noStrike" kern="1200" smtClean="0">
        <a:solidFill>
          <a:schemeClr val="tx1"/>
        </a:solidFill>
        <a:latin typeface="+mn-lt"/>
        <a:ea typeface="+mn-ea"/>
        <a:cs typeface="+mn-cs"/>
      </a:defRPr>
    </a:lvl6pPr>
    <a:lvl7pPr marL="2743200" lvl="6" indent="0" algn="l" defTabSz="914400" rtl="0" eaLnBrk="1" latinLnBrk="1" hangingPunct="1">
      <a:lnSpc>
        <a:spcPct val="100000"/>
      </a:lnSpc>
      <a:defRPr lang="en-US" sz="1800" b="0" i="0" u="none" strike="noStrike" kern="1200" smtClean="0">
        <a:solidFill>
          <a:schemeClr val="tx1"/>
        </a:solidFill>
        <a:latin typeface="+mn-lt"/>
        <a:ea typeface="+mn-ea"/>
        <a:cs typeface="+mn-cs"/>
      </a:defRPr>
    </a:lvl7pPr>
    <a:lvl8pPr marL="3200400" lvl="7" indent="0" algn="l" defTabSz="914400" rtl="0" eaLnBrk="1" latinLnBrk="1" hangingPunct="1">
      <a:lnSpc>
        <a:spcPct val="100000"/>
      </a:lnSpc>
      <a:defRPr lang="en-US" sz="1800" b="0" i="0" u="none" strike="noStrike" kern="1200" smtClean="0">
        <a:solidFill>
          <a:schemeClr val="tx1"/>
        </a:solidFill>
        <a:latin typeface="+mn-lt"/>
        <a:ea typeface="+mn-ea"/>
        <a:cs typeface="+mn-cs"/>
      </a:defRPr>
    </a:lvl8pPr>
    <a:lvl9pPr marL="3657600" lvl="8" indent="0" algn="l" defTabSz="914400" rtl="0" eaLnBrk="1" latinLnBrk="1" hangingPunct="1">
      <a:lnSpc>
        <a:spcPct val="100000"/>
      </a:lnSpc>
      <a:defRPr lang="en-US" sz="1800" b="0" i="0" u="none" strike="noStrike" kern="1200" smtClean="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B170"/>
    <a:srgbClr val="6633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660" autoAdjust="0"/>
  </p:normalViewPr>
  <p:slideViewPr>
    <p:cSldViewPr snapToGrid="0">
      <p:cViewPr>
        <p:scale>
          <a:sx n="40" d="100"/>
          <a:sy n="40" d="100"/>
        </p:scale>
        <p:origin x="-1890" y="-8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0" d="100"/>
          <a:sy n="60" d="100"/>
        </p:scale>
        <p:origin x="276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Picture Placeholder 8"/>
          <p:cNvSpPr>
            <a:spLocks noGrp="1"/>
          </p:cNvSpPr>
          <p:nvPr>
            <p:ph type="pic" sz="quarter" idx="13"/>
          </p:nvPr>
        </p:nvSpPr>
        <p:spPr>
          <a:xfrm>
            <a:off x="0" y="0"/>
            <a:ext cx="12192000" cy="6858000"/>
          </a:xfrm>
        </p:spPr>
        <p:txBody>
          <a:bodyPr/>
          <a:lstStyle/>
          <a:p>
            <a:endParaRPr lang="en-US" dirty="0"/>
          </a:p>
        </p:txBody>
      </p:sp>
      <p:sp>
        <p:nvSpPr>
          <p:cNvPr id="4" name="Date Placeholder 3"/>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40364139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ustom Layout">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18472"/>
            <a:ext cx="12192000" cy="6876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Effect>
                      <a14:brightnessContrast bright="-97000"/>
                    </a14:imgEffect>
                  </a14:imgLayer>
                </a14:imgProps>
              </a:ext>
              <a:ext uri="{28A0092B-C50C-407E-A947-70E740481C1C}">
                <a14:useLocalDpi xmlns:a14="http://schemas.microsoft.com/office/drawing/2010/main" val="0"/>
              </a:ext>
            </a:extLst>
          </a:blip>
          <a:stretch>
            <a:fillRect/>
          </a:stretch>
        </p:blipFill>
        <p:spPr>
          <a:xfrm>
            <a:off x="4040987" y="880755"/>
            <a:ext cx="4110026" cy="540862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spTree>
    <p:extLst>
      <p:ext uri="{BB962C8B-B14F-4D97-AF65-F5344CB8AC3E}">
        <p14:creationId xmlns:p14="http://schemas.microsoft.com/office/powerpoint/2010/main" val="29865373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8472"/>
            <a:ext cx="12192000" cy="6876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sp>
        <p:nvSpPr>
          <p:cNvPr id="4" name="Freeform: Shape 5">
            <a:extLst>
              <a:ext uri="{FF2B5EF4-FFF2-40B4-BE49-F238E27FC236}">
                <a16:creationId xmlns="" xmlns:a16="http://schemas.microsoft.com/office/drawing/2014/main" id="{696E4238-774D-4C98-AF94-7DE9E9D722DD}"/>
              </a:ext>
            </a:extLst>
          </p:cNvPr>
          <p:cNvSpPr/>
          <p:nvPr userDrawn="1"/>
        </p:nvSpPr>
        <p:spPr>
          <a:xfrm flipH="1">
            <a:off x="9275604" y="-18472"/>
            <a:ext cx="2913221" cy="6894945"/>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Picture Placeholder 7"/>
          <p:cNvSpPr>
            <a:spLocks noGrp="1"/>
          </p:cNvSpPr>
          <p:nvPr>
            <p:ph type="pic" sz="quarter" idx="10"/>
          </p:nvPr>
        </p:nvSpPr>
        <p:spPr>
          <a:xfrm>
            <a:off x="8038628" y="494555"/>
            <a:ext cx="3721162" cy="4143458"/>
          </a:xfrm>
          <a:custGeom>
            <a:avLst/>
            <a:gdLst>
              <a:gd name="connsiteX0" fmla="*/ 1860581 w 3721162"/>
              <a:gd name="connsiteY0" fmla="*/ 0 h 4143458"/>
              <a:gd name="connsiteX1" fmla="*/ 2079473 w 3721162"/>
              <a:gd name="connsiteY1" fmla="*/ 53647 h 4143458"/>
              <a:gd name="connsiteX2" fmla="*/ 3502270 w 3721162"/>
              <a:gd name="connsiteY2" fmla="*/ 874134 h 4143458"/>
              <a:gd name="connsiteX3" fmla="*/ 3721162 w 3721162"/>
              <a:gd name="connsiteY3" fmla="*/ 1252820 h 4143458"/>
              <a:gd name="connsiteX4" fmla="*/ 3721162 w 3721162"/>
              <a:gd name="connsiteY4" fmla="*/ 2893794 h 4143458"/>
              <a:gd name="connsiteX5" fmla="*/ 3502270 w 3721162"/>
              <a:gd name="connsiteY5" fmla="*/ 3272480 h 4143458"/>
              <a:gd name="connsiteX6" fmla="*/ 2079473 w 3721162"/>
              <a:gd name="connsiteY6" fmla="*/ 4092967 h 4143458"/>
              <a:gd name="connsiteX7" fmla="*/ 1641689 w 3721162"/>
              <a:gd name="connsiteY7" fmla="*/ 4092967 h 4143458"/>
              <a:gd name="connsiteX8" fmla="*/ 218892 w 3721162"/>
              <a:gd name="connsiteY8" fmla="*/ 3272480 h 4143458"/>
              <a:gd name="connsiteX9" fmla="*/ 0 w 3721162"/>
              <a:gd name="connsiteY9" fmla="*/ 2893794 h 4143458"/>
              <a:gd name="connsiteX10" fmla="*/ 0 w 3721162"/>
              <a:gd name="connsiteY10" fmla="*/ 1252820 h 4143458"/>
              <a:gd name="connsiteX11" fmla="*/ 218892 w 3721162"/>
              <a:gd name="connsiteY11" fmla="*/ 874134 h 4143458"/>
              <a:gd name="connsiteX12" fmla="*/ 1641689 w 3721162"/>
              <a:gd name="connsiteY12" fmla="*/ 53647 h 4143458"/>
              <a:gd name="connsiteX13" fmla="*/ 1860581 w 3721162"/>
              <a:gd name="connsiteY13" fmla="*/ 0 h 414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21162" h="4143458">
                <a:moveTo>
                  <a:pt x="1860581" y="0"/>
                </a:moveTo>
                <a:cubicBezTo>
                  <a:pt x="1939509" y="0"/>
                  <a:pt x="2018436" y="17882"/>
                  <a:pt x="2079473" y="53647"/>
                </a:cubicBezTo>
                <a:cubicBezTo>
                  <a:pt x="2079473" y="53647"/>
                  <a:pt x="2079473" y="53647"/>
                  <a:pt x="3502270" y="874134"/>
                </a:cubicBezTo>
                <a:cubicBezTo>
                  <a:pt x="3620135" y="941456"/>
                  <a:pt x="3721162" y="1113968"/>
                  <a:pt x="3721162" y="1252820"/>
                </a:cubicBezTo>
                <a:lnTo>
                  <a:pt x="3721162" y="2893794"/>
                </a:lnTo>
                <a:cubicBezTo>
                  <a:pt x="3721162" y="3032646"/>
                  <a:pt x="3620135" y="3200951"/>
                  <a:pt x="3502270" y="3272480"/>
                </a:cubicBezTo>
                <a:cubicBezTo>
                  <a:pt x="3502270" y="3272480"/>
                  <a:pt x="3502270" y="3272480"/>
                  <a:pt x="2079473" y="4092967"/>
                </a:cubicBezTo>
                <a:cubicBezTo>
                  <a:pt x="1957399" y="4160289"/>
                  <a:pt x="1763763" y="4160289"/>
                  <a:pt x="1641689" y="4092967"/>
                </a:cubicBezTo>
                <a:cubicBezTo>
                  <a:pt x="1641689" y="4092967"/>
                  <a:pt x="1641689" y="4092967"/>
                  <a:pt x="218892" y="3272480"/>
                </a:cubicBezTo>
                <a:cubicBezTo>
                  <a:pt x="101027" y="3200951"/>
                  <a:pt x="0" y="3032646"/>
                  <a:pt x="0" y="2893794"/>
                </a:cubicBezTo>
                <a:cubicBezTo>
                  <a:pt x="0" y="2893794"/>
                  <a:pt x="0" y="2893794"/>
                  <a:pt x="0" y="1252820"/>
                </a:cubicBezTo>
                <a:cubicBezTo>
                  <a:pt x="0" y="1113968"/>
                  <a:pt x="101027" y="941456"/>
                  <a:pt x="218892" y="874134"/>
                </a:cubicBezTo>
                <a:cubicBezTo>
                  <a:pt x="218892" y="874134"/>
                  <a:pt x="218892" y="874134"/>
                  <a:pt x="1641689" y="53647"/>
                </a:cubicBezTo>
                <a:cubicBezTo>
                  <a:pt x="1702726" y="17882"/>
                  <a:pt x="1781654" y="0"/>
                  <a:pt x="1860581" y="0"/>
                </a:cubicBezTo>
                <a:close/>
              </a:path>
            </a:pathLst>
          </a:custGeom>
        </p:spPr>
        <p:txBody>
          <a:bodyPr wrap="square">
            <a:noAutofit/>
          </a:bodyPr>
          <a:lstStyle/>
          <a:p>
            <a:endParaRPr lang="en-US" dirty="0"/>
          </a:p>
        </p:txBody>
      </p:sp>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saturation sat="0"/>
                    </a14:imgEffect>
                    <a14:imgEffect>
                      <a14:brightnessContrast bright="-97000"/>
                    </a14:imgEffect>
                  </a14:imgLayer>
                </a14:imgProps>
              </a:ext>
              <a:ext uri="{28A0092B-C50C-407E-A947-70E740481C1C}">
                <a14:useLocalDpi xmlns:a14="http://schemas.microsoft.com/office/drawing/2010/main" val="0"/>
              </a:ext>
            </a:extLst>
          </a:blip>
          <a:stretch>
            <a:fillRect/>
          </a:stretch>
        </p:blipFill>
        <p:spPr>
          <a:xfrm>
            <a:off x="4040987" y="880755"/>
            <a:ext cx="4110026" cy="5408624"/>
          </a:xfrm>
          <a:prstGeom prst="rect">
            <a:avLst/>
          </a:prstGeom>
        </p:spPr>
      </p:pic>
    </p:spTree>
    <p:extLst>
      <p:ext uri="{BB962C8B-B14F-4D97-AF65-F5344CB8AC3E}">
        <p14:creationId xmlns:p14="http://schemas.microsoft.com/office/powerpoint/2010/main" val="41068068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1401817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27424758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45548625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234576554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1855993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3913815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1992183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427225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18472"/>
            <a:ext cx="12192000" cy="6876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Effect>
                      <a14:brightnessContrast bright="-97000"/>
                    </a14:imgEffect>
                  </a14:imgLayer>
                </a14:imgProps>
              </a:ext>
              <a:ext uri="{28A0092B-C50C-407E-A947-70E740481C1C}">
                <a14:useLocalDpi xmlns:a14="http://schemas.microsoft.com/office/drawing/2010/main" val="0"/>
              </a:ext>
            </a:extLst>
          </a:blip>
          <a:stretch>
            <a:fillRect/>
          </a:stretch>
        </p:blipFill>
        <p:spPr>
          <a:xfrm>
            <a:off x="4040987" y="880755"/>
            <a:ext cx="4110026" cy="540862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sp>
        <p:nvSpPr>
          <p:cNvPr id="8" name="Picture Placeholder 11">
            <a:extLst>
              <a:ext uri="{FF2B5EF4-FFF2-40B4-BE49-F238E27FC236}">
                <a16:creationId xmlns="" xmlns:a16="http://schemas.microsoft.com/office/drawing/2014/main" id="{30DAAFE8-A56A-413F-B838-9210B479946B}"/>
              </a:ext>
            </a:extLst>
          </p:cNvPr>
          <p:cNvSpPr>
            <a:spLocks noGrp="1"/>
          </p:cNvSpPr>
          <p:nvPr>
            <p:ph type="pic" sz="quarter" idx="13"/>
          </p:nvPr>
        </p:nvSpPr>
        <p:spPr>
          <a:xfrm>
            <a:off x="6382444" y="980727"/>
            <a:ext cx="4473824" cy="4473824"/>
          </a:xfrm>
          <a:custGeom>
            <a:avLst/>
            <a:gdLst>
              <a:gd name="connsiteX0" fmla="*/ 2236912 w 4473824"/>
              <a:gd name="connsiteY0" fmla="*/ 0 h 4473824"/>
              <a:gd name="connsiteX1" fmla="*/ 4473824 w 4473824"/>
              <a:gd name="connsiteY1" fmla="*/ 2236912 h 4473824"/>
              <a:gd name="connsiteX2" fmla="*/ 2236912 w 4473824"/>
              <a:gd name="connsiteY2" fmla="*/ 4473824 h 4473824"/>
              <a:gd name="connsiteX3" fmla="*/ 0 w 4473824"/>
              <a:gd name="connsiteY3" fmla="*/ 2236912 h 4473824"/>
              <a:gd name="connsiteX4" fmla="*/ 2236912 w 4473824"/>
              <a:gd name="connsiteY4" fmla="*/ 0 h 447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824" h="4473824">
                <a:moveTo>
                  <a:pt x="2236912" y="0"/>
                </a:moveTo>
                <a:cubicBezTo>
                  <a:pt x="3472324" y="0"/>
                  <a:pt x="4473824" y="1001500"/>
                  <a:pt x="4473824" y="2236912"/>
                </a:cubicBezTo>
                <a:cubicBezTo>
                  <a:pt x="4473824" y="3472324"/>
                  <a:pt x="3472324" y="4473824"/>
                  <a:pt x="2236912" y="4473824"/>
                </a:cubicBezTo>
                <a:cubicBezTo>
                  <a:pt x="1001500" y="4473824"/>
                  <a:pt x="0" y="3472324"/>
                  <a:pt x="0" y="2236912"/>
                </a:cubicBezTo>
                <a:cubicBezTo>
                  <a:pt x="0" y="1001500"/>
                  <a:pt x="1001500" y="0"/>
                  <a:pt x="2236912" y="0"/>
                </a:cubicBezTo>
                <a:close/>
              </a:path>
            </a:pathLst>
          </a:custGeom>
        </p:spPr>
        <p:txBody>
          <a:bodyPr wrap="square" anchor="ctr">
            <a:noAutofit/>
          </a:bodyPr>
          <a:lstStyle>
            <a:lvl1pPr marL="0" indent="0" algn="ctr">
              <a:buFontTx/>
              <a:buNone/>
              <a:defRPr/>
            </a:lvl1pPr>
          </a:lstStyle>
          <a:p>
            <a:endParaRPr lang="en-IN" dirty="0"/>
          </a:p>
        </p:txBody>
      </p:sp>
    </p:spTree>
    <p:extLst>
      <p:ext uri="{BB962C8B-B14F-4D97-AF65-F5344CB8AC3E}">
        <p14:creationId xmlns:p14="http://schemas.microsoft.com/office/powerpoint/2010/main" val="18594272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3925121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641590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28587158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30374548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807743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8A735F-D078-4559-A38E-7F50B6C6C012}" type="datetimeFigureOut">
              <a:rPr lang="en-US" smtClean="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0E6134-53D4-4EBC-B99B-B60CFAFF61EE}" type="slidenum">
              <a:rPr lang="en-US" smtClean="0"/>
              <a:t>‹#›</a:t>
            </a:fld>
            <a:endParaRPr lang="en-US" dirty="0"/>
          </a:p>
        </p:txBody>
      </p:sp>
    </p:spTree>
    <p:extLst>
      <p:ext uri="{BB962C8B-B14F-4D97-AF65-F5344CB8AC3E}">
        <p14:creationId xmlns:p14="http://schemas.microsoft.com/office/powerpoint/2010/main" val="1222060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18472"/>
            <a:ext cx="12192000" cy="6876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Effect>
                      <a14:brightnessContrast bright="-97000"/>
                    </a14:imgEffect>
                  </a14:imgLayer>
                </a14:imgProps>
              </a:ext>
              <a:ext uri="{28A0092B-C50C-407E-A947-70E740481C1C}">
                <a14:useLocalDpi xmlns:a14="http://schemas.microsoft.com/office/drawing/2010/main" val="0"/>
              </a:ext>
            </a:extLst>
          </a:blip>
          <a:stretch>
            <a:fillRect/>
          </a:stretch>
        </p:blipFill>
        <p:spPr>
          <a:xfrm>
            <a:off x="4040987" y="880755"/>
            <a:ext cx="4110026" cy="540862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sp>
        <p:nvSpPr>
          <p:cNvPr id="8" name="Picture Placeholder 11">
            <a:extLst>
              <a:ext uri="{FF2B5EF4-FFF2-40B4-BE49-F238E27FC236}">
                <a16:creationId xmlns="" xmlns:a16="http://schemas.microsoft.com/office/drawing/2014/main" id="{30DAAFE8-A56A-413F-B838-9210B479946B}"/>
              </a:ext>
            </a:extLst>
          </p:cNvPr>
          <p:cNvSpPr>
            <a:spLocks noGrp="1"/>
          </p:cNvSpPr>
          <p:nvPr>
            <p:ph type="pic" sz="quarter" idx="13"/>
          </p:nvPr>
        </p:nvSpPr>
        <p:spPr>
          <a:xfrm>
            <a:off x="5190325" y="1325773"/>
            <a:ext cx="1819772" cy="1819772"/>
          </a:xfrm>
          <a:custGeom>
            <a:avLst/>
            <a:gdLst>
              <a:gd name="connsiteX0" fmla="*/ 2236912 w 4473824"/>
              <a:gd name="connsiteY0" fmla="*/ 0 h 4473824"/>
              <a:gd name="connsiteX1" fmla="*/ 4473824 w 4473824"/>
              <a:gd name="connsiteY1" fmla="*/ 2236912 h 4473824"/>
              <a:gd name="connsiteX2" fmla="*/ 2236912 w 4473824"/>
              <a:gd name="connsiteY2" fmla="*/ 4473824 h 4473824"/>
              <a:gd name="connsiteX3" fmla="*/ 0 w 4473824"/>
              <a:gd name="connsiteY3" fmla="*/ 2236912 h 4473824"/>
              <a:gd name="connsiteX4" fmla="*/ 2236912 w 4473824"/>
              <a:gd name="connsiteY4" fmla="*/ 0 h 447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824" h="4473824">
                <a:moveTo>
                  <a:pt x="2236912" y="0"/>
                </a:moveTo>
                <a:cubicBezTo>
                  <a:pt x="3472324" y="0"/>
                  <a:pt x="4473824" y="1001500"/>
                  <a:pt x="4473824" y="2236912"/>
                </a:cubicBezTo>
                <a:cubicBezTo>
                  <a:pt x="4473824" y="3472324"/>
                  <a:pt x="3472324" y="4473824"/>
                  <a:pt x="2236912" y="4473824"/>
                </a:cubicBezTo>
                <a:cubicBezTo>
                  <a:pt x="1001500" y="4473824"/>
                  <a:pt x="0" y="3472324"/>
                  <a:pt x="0" y="2236912"/>
                </a:cubicBezTo>
                <a:cubicBezTo>
                  <a:pt x="0" y="1001500"/>
                  <a:pt x="1001500" y="0"/>
                  <a:pt x="2236912" y="0"/>
                </a:cubicBezTo>
                <a:close/>
              </a:path>
            </a:pathLst>
          </a:custGeom>
        </p:spPr>
        <p:txBody>
          <a:bodyPr wrap="square" anchor="ctr">
            <a:noAutofit/>
          </a:bodyPr>
          <a:lstStyle>
            <a:lvl1pPr marL="0" indent="0" algn="ctr">
              <a:buFontTx/>
              <a:buNone/>
              <a:defRPr/>
            </a:lvl1pPr>
          </a:lstStyle>
          <a:p>
            <a:endParaRPr lang="en-IN" dirty="0"/>
          </a:p>
        </p:txBody>
      </p:sp>
      <p:sp>
        <p:nvSpPr>
          <p:cNvPr id="7" name="Picture Placeholder 11">
            <a:extLst>
              <a:ext uri="{FF2B5EF4-FFF2-40B4-BE49-F238E27FC236}">
                <a16:creationId xmlns="" xmlns:a16="http://schemas.microsoft.com/office/drawing/2014/main" id="{30DAAFE8-A56A-413F-B838-9210B479946B}"/>
              </a:ext>
            </a:extLst>
          </p:cNvPr>
          <p:cNvSpPr>
            <a:spLocks noGrp="1"/>
          </p:cNvSpPr>
          <p:nvPr>
            <p:ph type="pic" sz="quarter" idx="14"/>
          </p:nvPr>
        </p:nvSpPr>
        <p:spPr>
          <a:xfrm>
            <a:off x="1423018" y="1325773"/>
            <a:ext cx="1819772" cy="1819772"/>
          </a:xfrm>
          <a:custGeom>
            <a:avLst/>
            <a:gdLst>
              <a:gd name="connsiteX0" fmla="*/ 2236912 w 4473824"/>
              <a:gd name="connsiteY0" fmla="*/ 0 h 4473824"/>
              <a:gd name="connsiteX1" fmla="*/ 4473824 w 4473824"/>
              <a:gd name="connsiteY1" fmla="*/ 2236912 h 4473824"/>
              <a:gd name="connsiteX2" fmla="*/ 2236912 w 4473824"/>
              <a:gd name="connsiteY2" fmla="*/ 4473824 h 4473824"/>
              <a:gd name="connsiteX3" fmla="*/ 0 w 4473824"/>
              <a:gd name="connsiteY3" fmla="*/ 2236912 h 4473824"/>
              <a:gd name="connsiteX4" fmla="*/ 2236912 w 4473824"/>
              <a:gd name="connsiteY4" fmla="*/ 0 h 447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824" h="4473824">
                <a:moveTo>
                  <a:pt x="2236912" y="0"/>
                </a:moveTo>
                <a:cubicBezTo>
                  <a:pt x="3472324" y="0"/>
                  <a:pt x="4473824" y="1001500"/>
                  <a:pt x="4473824" y="2236912"/>
                </a:cubicBezTo>
                <a:cubicBezTo>
                  <a:pt x="4473824" y="3472324"/>
                  <a:pt x="3472324" y="4473824"/>
                  <a:pt x="2236912" y="4473824"/>
                </a:cubicBezTo>
                <a:cubicBezTo>
                  <a:pt x="1001500" y="4473824"/>
                  <a:pt x="0" y="3472324"/>
                  <a:pt x="0" y="2236912"/>
                </a:cubicBezTo>
                <a:cubicBezTo>
                  <a:pt x="0" y="1001500"/>
                  <a:pt x="1001500" y="0"/>
                  <a:pt x="2236912" y="0"/>
                </a:cubicBezTo>
                <a:close/>
              </a:path>
            </a:pathLst>
          </a:custGeom>
        </p:spPr>
        <p:txBody>
          <a:bodyPr wrap="square" anchor="ctr">
            <a:noAutofit/>
          </a:bodyPr>
          <a:lstStyle>
            <a:lvl1pPr marL="0" indent="0" algn="ctr">
              <a:buFontTx/>
              <a:buNone/>
              <a:defRPr/>
            </a:lvl1pPr>
          </a:lstStyle>
          <a:p>
            <a:endParaRPr lang="en-IN" dirty="0"/>
          </a:p>
        </p:txBody>
      </p:sp>
      <p:sp>
        <p:nvSpPr>
          <p:cNvPr id="11" name="Picture Placeholder 11">
            <a:extLst>
              <a:ext uri="{FF2B5EF4-FFF2-40B4-BE49-F238E27FC236}">
                <a16:creationId xmlns="" xmlns:a16="http://schemas.microsoft.com/office/drawing/2014/main" id="{30DAAFE8-A56A-413F-B838-9210B479946B}"/>
              </a:ext>
            </a:extLst>
          </p:cNvPr>
          <p:cNvSpPr>
            <a:spLocks noGrp="1"/>
          </p:cNvSpPr>
          <p:nvPr>
            <p:ph type="pic" sz="quarter" idx="15"/>
          </p:nvPr>
        </p:nvSpPr>
        <p:spPr>
          <a:xfrm>
            <a:off x="8966054" y="1325773"/>
            <a:ext cx="1819772" cy="1819772"/>
          </a:xfrm>
          <a:custGeom>
            <a:avLst/>
            <a:gdLst>
              <a:gd name="connsiteX0" fmla="*/ 2236912 w 4473824"/>
              <a:gd name="connsiteY0" fmla="*/ 0 h 4473824"/>
              <a:gd name="connsiteX1" fmla="*/ 4473824 w 4473824"/>
              <a:gd name="connsiteY1" fmla="*/ 2236912 h 4473824"/>
              <a:gd name="connsiteX2" fmla="*/ 2236912 w 4473824"/>
              <a:gd name="connsiteY2" fmla="*/ 4473824 h 4473824"/>
              <a:gd name="connsiteX3" fmla="*/ 0 w 4473824"/>
              <a:gd name="connsiteY3" fmla="*/ 2236912 h 4473824"/>
              <a:gd name="connsiteX4" fmla="*/ 2236912 w 4473824"/>
              <a:gd name="connsiteY4" fmla="*/ 0 h 447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824" h="4473824">
                <a:moveTo>
                  <a:pt x="2236912" y="0"/>
                </a:moveTo>
                <a:cubicBezTo>
                  <a:pt x="3472324" y="0"/>
                  <a:pt x="4473824" y="1001500"/>
                  <a:pt x="4473824" y="2236912"/>
                </a:cubicBezTo>
                <a:cubicBezTo>
                  <a:pt x="4473824" y="3472324"/>
                  <a:pt x="3472324" y="4473824"/>
                  <a:pt x="2236912" y="4473824"/>
                </a:cubicBezTo>
                <a:cubicBezTo>
                  <a:pt x="1001500" y="4473824"/>
                  <a:pt x="0" y="3472324"/>
                  <a:pt x="0" y="2236912"/>
                </a:cubicBezTo>
                <a:cubicBezTo>
                  <a:pt x="0" y="1001500"/>
                  <a:pt x="1001500" y="0"/>
                  <a:pt x="2236912" y="0"/>
                </a:cubicBezTo>
                <a:close/>
              </a:path>
            </a:pathLst>
          </a:custGeom>
        </p:spPr>
        <p:txBody>
          <a:bodyPr wrap="square" anchor="ctr">
            <a:noAutofit/>
          </a:bodyPr>
          <a:lstStyle>
            <a:lvl1pPr marL="0" indent="0" algn="ctr">
              <a:buFontTx/>
              <a:buNone/>
              <a:defRPr/>
            </a:lvl1pPr>
          </a:lstStyle>
          <a:p>
            <a:endParaRPr lang="en-IN" dirty="0"/>
          </a:p>
        </p:txBody>
      </p:sp>
      <p:sp>
        <p:nvSpPr>
          <p:cNvPr id="12" name="Picture Placeholder 11">
            <a:extLst>
              <a:ext uri="{FF2B5EF4-FFF2-40B4-BE49-F238E27FC236}">
                <a16:creationId xmlns="" xmlns:a16="http://schemas.microsoft.com/office/drawing/2014/main" id="{30DAAFE8-A56A-413F-B838-9210B479946B}"/>
              </a:ext>
            </a:extLst>
          </p:cNvPr>
          <p:cNvSpPr>
            <a:spLocks noGrp="1"/>
          </p:cNvSpPr>
          <p:nvPr>
            <p:ph type="pic" sz="quarter" idx="16"/>
          </p:nvPr>
        </p:nvSpPr>
        <p:spPr>
          <a:xfrm>
            <a:off x="5190325" y="4211751"/>
            <a:ext cx="1819772" cy="1819772"/>
          </a:xfrm>
          <a:custGeom>
            <a:avLst/>
            <a:gdLst>
              <a:gd name="connsiteX0" fmla="*/ 2236912 w 4473824"/>
              <a:gd name="connsiteY0" fmla="*/ 0 h 4473824"/>
              <a:gd name="connsiteX1" fmla="*/ 4473824 w 4473824"/>
              <a:gd name="connsiteY1" fmla="*/ 2236912 h 4473824"/>
              <a:gd name="connsiteX2" fmla="*/ 2236912 w 4473824"/>
              <a:gd name="connsiteY2" fmla="*/ 4473824 h 4473824"/>
              <a:gd name="connsiteX3" fmla="*/ 0 w 4473824"/>
              <a:gd name="connsiteY3" fmla="*/ 2236912 h 4473824"/>
              <a:gd name="connsiteX4" fmla="*/ 2236912 w 4473824"/>
              <a:gd name="connsiteY4" fmla="*/ 0 h 447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824" h="4473824">
                <a:moveTo>
                  <a:pt x="2236912" y="0"/>
                </a:moveTo>
                <a:cubicBezTo>
                  <a:pt x="3472324" y="0"/>
                  <a:pt x="4473824" y="1001500"/>
                  <a:pt x="4473824" y="2236912"/>
                </a:cubicBezTo>
                <a:cubicBezTo>
                  <a:pt x="4473824" y="3472324"/>
                  <a:pt x="3472324" y="4473824"/>
                  <a:pt x="2236912" y="4473824"/>
                </a:cubicBezTo>
                <a:cubicBezTo>
                  <a:pt x="1001500" y="4473824"/>
                  <a:pt x="0" y="3472324"/>
                  <a:pt x="0" y="2236912"/>
                </a:cubicBezTo>
                <a:cubicBezTo>
                  <a:pt x="0" y="1001500"/>
                  <a:pt x="1001500" y="0"/>
                  <a:pt x="2236912" y="0"/>
                </a:cubicBezTo>
                <a:close/>
              </a:path>
            </a:pathLst>
          </a:custGeom>
        </p:spPr>
        <p:txBody>
          <a:bodyPr wrap="square" anchor="ctr">
            <a:noAutofit/>
          </a:bodyPr>
          <a:lstStyle>
            <a:lvl1pPr marL="0" indent="0" algn="ctr">
              <a:buFontTx/>
              <a:buNone/>
              <a:defRPr/>
            </a:lvl1pPr>
          </a:lstStyle>
          <a:p>
            <a:endParaRPr lang="en-IN" dirty="0"/>
          </a:p>
        </p:txBody>
      </p:sp>
      <p:sp>
        <p:nvSpPr>
          <p:cNvPr id="13" name="Picture Placeholder 11">
            <a:extLst>
              <a:ext uri="{FF2B5EF4-FFF2-40B4-BE49-F238E27FC236}">
                <a16:creationId xmlns="" xmlns:a16="http://schemas.microsoft.com/office/drawing/2014/main" id="{30DAAFE8-A56A-413F-B838-9210B479946B}"/>
              </a:ext>
            </a:extLst>
          </p:cNvPr>
          <p:cNvSpPr>
            <a:spLocks noGrp="1"/>
          </p:cNvSpPr>
          <p:nvPr>
            <p:ph type="pic" sz="quarter" idx="17"/>
          </p:nvPr>
        </p:nvSpPr>
        <p:spPr>
          <a:xfrm>
            <a:off x="1423018" y="4211751"/>
            <a:ext cx="1819772" cy="1819772"/>
          </a:xfrm>
          <a:custGeom>
            <a:avLst/>
            <a:gdLst>
              <a:gd name="connsiteX0" fmla="*/ 2236912 w 4473824"/>
              <a:gd name="connsiteY0" fmla="*/ 0 h 4473824"/>
              <a:gd name="connsiteX1" fmla="*/ 4473824 w 4473824"/>
              <a:gd name="connsiteY1" fmla="*/ 2236912 h 4473824"/>
              <a:gd name="connsiteX2" fmla="*/ 2236912 w 4473824"/>
              <a:gd name="connsiteY2" fmla="*/ 4473824 h 4473824"/>
              <a:gd name="connsiteX3" fmla="*/ 0 w 4473824"/>
              <a:gd name="connsiteY3" fmla="*/ 2236912 h 4473824"/>
              <a:gd name="connsiteX4" fmla="*/ 2236912 w 4473824"/>
              <a:gd name="connsiteY4" fmla="*/ 0 h 447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824" h="4473824">
                <a:moveTo>
                  <a:pt x="2236912" y="0"/>
                </a:moveTo>
                <a:cubicBezTo>
                  <a:pt x="3472324" y="0"/>
                  <a:pt x="4473824" y="1001500"/>
                  <a:pt x="4473824" y="2236912"/>
                </a:cubicBezTo>
                <a:cubicBezTo>
                  <a:pt x="4473824" y="3472324"/>
                  <a:pt x="3472324" y="4473824"/>
                  <a:pt x="2236912" y="4473824"/>
                </a:cubicBezTo>
                <a:cubicBezTo>
                  <a:pt x="1001500" y="4473824"/>
                  <a:pt x="0" y="3472324"/>
                  <a:pt x="0" y="2236912"/>
                </a:cubicBezTo>
                <a:cubicBezTo>
                  <a:pt x="0" y="1001500"/>
                  <a:pt x="1001500" y="0"/>
                  <a:pt x="2236912" y="0"/>
                </a:cubicBezTo>
                <a:close/>
              </a:path>
            </a:pathLst>
          </a:custGeom>
        </p:spPr>
        <p:txBody>
          <a:bodyPr wrap="square" anchor="ctr">
            <a:noAutofit/>
          </a:bodyPr>
          <a:lstStyle>
            <a:lvl1pPr marL="0" indent="0" algn="ctr">
              <a:buFontTx/>
              <a:buNone/>
              <a:defRPr/>
            </a:lvl1pPr>
          </a:lstStyle>
          <a:p>
            <a:endParaRPr lang="en-IN" dirty="0"/>
          </a:p>
        </p:txBody>
      </p:sp>
      <p:sp>
        <p:nvSpPr>
          <p:cNvPr id="14" name="Picture Placeholder 11">
            <a:extLst>
              <a:ext uri="{FF2B5EF4-FFF2-40B4-BE49-F238E27FC236}">
                <a16:creationId xmlns="" xmlns:a16="http://schemas.microsoft.com/office/drawing/2014/main" id="{30DAAFE8-A56A-413F-B838-9210B479946B}"/>
              </a:ext>
            </a:extLst>
          </p:cNvPr>
          <p:cNvSpPr>
            <a:spLocks noGrp="1"/>
          </p:cNvSpPr>
          <p:nvPr>
            <p:ph type="pic" sz="quarter" idx="18"/>
          </p:nvPr>
        </p:nvSpPr>
        <p:spPr>
          <a:xfrm>
            <a:off x="8966054" y="4211751"/>
            <a:ext cx="1819772" cy="1819772"/>
          </a:xfrm>
          <a:custGeom>
            <a:avLst/>
            <a:gdLst>
              <a:gd name="connsiteX0" fmla="*/ 2236912 w 4473824"/>
              <a:gd name="connsiteY0" fmla="*/ 0 h 4473824"/>
              <a:gd name="connsiteX1" fmla="*/ 4473824 w 4473824"/>
              <a:gd name="connsiteY1" fmla="*/ 2236912 h 4473824"/>
              <a:gd name="connsiteX2" fmla="*/ 2236912 w 4473824"/>
              <a:gd name="connsiteY2" fmla="*/ 4473824 h 4473824"/>
              <a:gd name="connsiteX3" fmla="*/ 0 w 4473824"/>
              <a:gd name="connsiteY3" fmla="*/ 2236912 h 4473824"/>
              <a:gd name="connsiteX4" fmla="*/ 2236912 w 4473824"/>
              <a:gd name="connsiteY4" fmla="*/ 0 h 447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824" h="4473824">
                <a:moveTo>
                  <a:pt x="2236912" y="0"/>
                </a:moveTo>
                <a:cubicBezTo>
                  <a:pt x="3472324" y="0"/>
                  <a:pt x="4473824" y="1001500"/>
                  <a:pt x="4473824" y="2236912"/>
                </a:cubicBezTo>
                <a:cubicBezTo>
                  <a:pt x="4473824" y="3472324"/>
                  <a:pt x="3472324" y="4473824"/>
                  <a:pt x="2236912" y="4473824"/>
                </a:cubicBezTo>
                <a:cubicBezTo>
                  <a:pt x="1001500" y="4473824"/>
                  <a:pt x="0" y="3472324"/>
                  <a:pt x="0" y="2236912"/>
                </a:cubicBezTo>
                <a:cubicBezTo>
                  <a:pt x="0" y="1001500"/>
                  <a:pt x="1001500" y="0"/>
                  <a:pt x="2236912" y="0"/>
                </a:cubicBezTo>
                <a:close/>
              </a:path>
            </a:pathLst>
          </a:custGeom>
        </p:spPr>
        <p:txBody>
          <a:bodyPr wrap="square" anchor="ctr">
            <a:noAutofit/>
          </a:bodyPr>
          <a:lstStyle>
            <a:lvl1pPr marL="0" indent="0" algn="ctr">
              <a:buFontTx/>
              <a:buNone/>
              <a:defRPr/>
            </a:lvl1pPr>
          </a:lstStyle>
          <a:p>
            <a:endParaRPr lang="en-IN" dirty="0"/>
          </a:p>
        </p:txBody>
      </p:sp>
    </p:spTree>
    <p:extLst>
      <p:ext uri="{BB962C8B-B14F-4D97-AF65-F5344CB8AC3E}">
        <p14:creationId xmlns:p14="http://schemas.microsoft.com/office/powerpoint/2010/main" val="26103198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18472"/>
            <a:ext cx="12192000" cy="6876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pic>
        <p:nvPicPr>
          <p:cNvPr id="4" name="Picture 3"/>
          <p:cNvPicPr>
            <a:picLocks noChangeAspect="1"/>
          </p:cNvPicPr>
          <p:nvPr userDrawn="1"/>
        </p:nvPicPr>
        <p:blipFill>
          <a:blip r:embed="rId3" cstate="print">
            <a:extLst>
              <a:ext uri="{BEBA8EAE-BF5A-486C-A8C5-ECC9F3942E4B}">
                <a14:imgProps xmlns:a14="http://schemas.microsoft.com/office/drawing/2010/main">
                  <a14:imgLayer r:embed="rId4">
                    <a14:imgEffect>
                      <a14:saturation sat="0"/>
                    </a14:imgEffect>
                    <a14:imgEffect>
                      <a14:brightnessContrast bright="-97000"/>
                    </a14:imgEffect>
                  </a14:imgLayer>
                </a14:imgProps>
              </a:ext>
              <a:ext uri="{28A0092B-C50C-407E-A947-70E740481C1C}">
                <a14:useLocalDpi xmlns:a14="http://schemas.microsoft.com/office/drawing/2010/main" val="0"/>
              </a:ext>
            </a:extLst>
          </a:blip>
          <a:stretch>
            <a:fillRect/>
          </a:stretch>
        </p:blipFill>
        <p:spPr>
          <a:xfrm>
            <a:off x="4040987" y="880755"/>
            <a:ext cx="4110026" cy="5408624"/>
          </a:xfrm>
          <a:prstGeom prst="rect">
            <a:avLst/>
          </a:prstGeom>
        </p:spPr>
      </p:pic>
    </p:spTree>
    <p:extLst>
      <p:ext uri="{BB962C8B-B14F-4D97-AF65-F5344CB8AC3E}">
        <p14:creationId xmlns:p14="http://schemas.microsoft.com/office/powerpoint/2010/main" val="18864665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Custom Layout">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18472"/>
            <a:ext cx="12192000" cy="6876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pic>
        <p:nvPicPr>
          <p:cNvPr id="4" name="Picture 3"/>
          <p:cNvPicPr>
            <a:picLocks noChangeAspect="1"/>
          </p:cNvPicPr>
          <p:nvPr userDrawn="1"/>
        </p:nvPicPr>
        <p:blipFill>
          <a:blip r:embed="rId3" cstate="print">
            <a:extLst>
              <a:ext uri="{BEBA8EAE-BF5A-486C-A8C5-ECC9F3942E4B}">
                <a14:imgProps xmlns:a14="http://schemas.microsoft.com/office/drawing/2010/main">
                  <a14:imgLayer r:embed="rId4">
                    <a14:imgEffect>
                      <a14:saturation sat="0"/>
                    </a14:imgEffect>
                    <a14:imgEffect>
                      <a14:brightnessContrast bright="-97000"/>
                    </a14:imgEffect>
                  </a14:imgLayer>
                </a14:imgProps>
              </a:ext>
              <a:ext uri="{28A0092B-C50C-407E-A947-70E740481C1C}">
                <a14:useLocalDpi xmlns:a14="http://schemas.microsoft.com/office/drawing/2010/main" val="0"/>
              </a:ext>
            </a:extLst>
          </a:blip>
          <a:stretch>
            <a:fillRect/>
          </a:stretch>
        </p:blipFill>
        <p:spPr>
          <a:xfrm>
            <a:off x="4040987" y="880755"/>
            <a:ext cx="4110026" cy="5408624"/>
          </a:xfrm>
          <a:prstGeom prst="rect">
            <a:avLst/>
          </a:prstGeom>
        </p:spPr>
      </p:pic>
    </p:spTree>
    <p:extLst>
      <p:ext uri="{BB962C8B-B14F-4D97-AF65-F5344CB8AC3E}">
        <p14:creationId xmlns:p14="http://schemas.microsoft.com/office/powerpoint/2010/main" val="170670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18472"/>
            <a:ext cx="12192000" cy="6876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pic>
        <p:nvPicPr>
          <p:cNvPr id="4" name="Picture 3"/>
          <p:cNvPicPr>
            <a:picLocks noChangeAspect="1"/>
          </p:cNvPicPr>
          <p:nvPr userDrawn="1"/>
        </p:nvPicPr>
        <p:blipFill>
          <a:blip r:embed="rId3" cstate="print">
            <a:extLst>
              <a:ext uri="{BEBA8EAE-BF5A-486C-A8C5-ECC9F3942E4B}">
                <a14:imgProps xmlns:a14="http://schemas.microsoft.com/office/drawing/2010/main">
                  <a14:imgLayer r:embed="rId4">
                    <a14:imgEffect>
                      <a14:saturation sat="0"/>
                    </a14:imgEffect>
                    <a14:imgEffect>
                      <a14:brightnessContrast bright="-97000"/>
                    </a14:imgEffect>
                  </a14:imgLayer>
                </a14:imgProps>
              </a:ext>
              <a:ext uri="{28A0092B-C50C-407E-A947-70E740481C1C}">
                <a14:useLocalDpi xmlns:a14="http://schemas.microsoft.com/office/drawing/2010/main" val="0"/>
              </a:ext>
            </a:extLst>
          </a:blip>
          <a:stretch>
            <a:fillRect/>
          </a:stretch>
        </p:blipFill>
        <p:spPr>
          <a:xfrm>
            <a:off x="4040987" y="880755"/>
            <a:ext cx="4110026" cy="5408624"/>
          </a:xfrm>
          <a:prstGeom prst="rect">
            <a:avLst/>
          </a:prstGeom>
        </p:spPr>
      </p:pic>
      <p:sp>
        <p:nvSpPr>
          <p:cNvPr id="7" name="Picture Placeholder 7">
            <a:extLst>
              <a:ext uri="{FF2B5EF4-FFF2-40B4-BE49-F238E27FC236}">
                <a16:creationId xmlns="" xmlns:a16="http://schemas.microsoft.com/office/drawing/2014/main" id="{A223DEA3-1FA4-4D2A-A63C-96FCEED278FC}"/>
              </a:ext>
            </a:extLst>
          </p:cNvPr>
          <p:cNvSpPr>
            <a:spLocks noGrp="1"/>
          </p:cNvSpPr>
          <p:nvPr>
            <p:ph type="pic" sz="quarter" idx="13"/>
          </p:nvPr>
        </p:nvSpPr>
        <p:spPr>
          <a:xfrm>
            <a:off x="1301750" y="1320928"/>
            <a:ext cx="3994150" cy="4751231"/>
          </a:xfrm>
          <a:custGeom>
            <a:avLst/>
            <a:gdLst>
              <a:gd name="connsiteX0" fmla="*/ 3205506 w 3994150"/>
              <a:gd name="connsiteY0" fmla="*/ 0 h 4751231"/>
              <a:gd name="connsiteX1" fmla="*/ 3272928 w 3994150"/>
              <a:gd name="connsiteY1" fmla="*/ 16524 h 4751231"/>
              <a:gd name="connsiteX2" fmla="*/ 3711169 w 3994150"/>
              <a:gd name="connsiteY2" fmla="*/ 269245 h 4751231"/>
              <a:gd name="connsiteX3" fmla="*/ 3778590 w 3994150"/>
              <a:gd name="connsiteY3" fmla="*/ 385886 h 4751231"/>
              <a:gd name="connsiteX4" fmla="*/ 3778590 w 3994150"/>
              <a:gd name="connsiteY4" fmla="*/ 891328 h 4751231"/>
              <a:gd name="connsiteX5" fmla="*/ 3711169 w 3994150"/>
              <a:gd name="connsiteY5" fmla="*/ 1007968 h 4751231"/>
              <a:gd name="connsiteX6" fmla="*/ 3634027 w 3994150"/>
              <a:gd name="connsiteY6" fmla="*/ 1052453 h 4751231"/>
              <a:gd name="connsiteX7" fmla="*/ 3579773 w 3994150"/>
              <a:gd name="connsiteY7" fmla="*/ 1083740 h 4751231"/>
              <a:gd name="connsiteX8" fmla="*/ 3631314 w 3994150"/>
              <a:gd name="connsiteY8" fmla="*/ 1113463 h 4751231"/>
              <a:gd name="connsiteX9" fmla="*/ 3759200 w 3994150"/>
              <a:gd name="connsiteY9" fmla="*/ 1187211 h 4751231"/>
              <a:gd name="connsiteX10" fmla="*/ 3994150 w 3994150"/>
              <a:gd name="connsiteY10" fmla="*/ 1593678 h 4751231"/>
              <a:gd name="connsiteX11" fmla="*/ 3994150 w 3994150"/>
              <a:gd name="connsiteY11" fmla="*/ 3355036 h 4751231"/>
              <a:gd name="connsiteX12" fmla="*/ 3759200 w 3994150"/>
              <a:gd name="connsiteY12" fmla="*/ 3761503 h 4751231"/>
              <a:gd name="connsiteX13" fmla="*/ 3490379 w 3994150"/>
              <a:gd name="connsiteY13" fmla="*/ 3916525 h 4751231"/>
              <a:gd name="connsiteX14" fmla="*/ 3417175 w 3994150"/>
              <a:gd name="connsiteY14" fmla="*/ 3958740 h 4751231"/>
              <a:gd name="connsiteX15" fmla="*/ 3425922 w 3994150"/>
              <a:gd name="connsiteY15" fmla="*/ 3963784 h 4751231"/>
              <a:gd name="connsiteX16" fmla="*/ 3443758 w 3994150"/>
              <a:gd name="connsiteY16" fmla="*/ 3974069 h 4751231"/>
              <a:gd name="connsiteX17" fmla="*/ 3495791 w 3994150"/>
              <a:gd name="connsiteY17" fmla="*/ 4064088 h 4751231"/>
              <a:gd name="connsiteX18" fmla="*/ 3495791 w 3994150"/>
              <a:gd name="connsiteY18" fmla="*/ 4454169 h 4751231"/>
              <a:gd name="connsiteX19" fmla="*/ 3443758 w 3994150"/>
              <a:gd name="connsiteY19" fmla="*/ 4544188 h 4751231"/>
              <a:gd name="connsiteX20" fmla="*/ 3105540 w 3994150"/>
              <a:gd name="connsiteY20" fmla="*/ 4739229 h 4751231"/>
              <a:gd name="connsiteX21" fmla="*/ 3001473 w 3994150"/>
              <a:gd name="connsiteY21" fmla="*/ 4739229 h 4751231"/>
              <a:gd name="connsiteX22" fmla="*/ 2663255 w 3994150"/>
              <a:gd name="connsiteY22" fmla="*/ 4544188 h 4751231"/>
              <a:gd name="connsiteX23" fmla="*/ 2611221 w 3994150"/>
              <a:gd name="connsiteY23" fmla="*/ 4454169 h 4751231"/>
              <a:gd name="connsiteX24" fmla="*/ 2611221 w 3994150"/>
              <a:gd name="connsiteY24" fmla="*/ 4423511 h 4751231"/>
              <a:gd name="connsiteX25" fmla="*/ 2604870 w 3994150"/>
              <a:gd name="connsiteY25" fmla="*/ 4427173 h 4751231"/>
              <a:gd name="connsiteX26" fmla="*/ 2232025 w 3994150"/>
              <a:gd name="connsiteY26" fmla="*/ 4642182 h 4751231"/>
              <a:gd name="connsiteX27" fmla="*/ 1762125 w 3994150"/>
              <a:gd name="connsiteY27" fmla="*/ 4642182 h 4751231"/>
              <a:gd name="connsiteX28" fmla="*/ 234950 w 3994150"/>
              <a:gd name="connsiteY28" fmla="*/ 3761503 h 4751231"/>
              <a:gd name="connsiteX29" fmla="*/ 0 w 3994150"/>
              <a:gd name="connsiteY29" fmla="*/ 3355036 h 4751231"/>
              <a:gd name="connsiteX30" fmla="*/ 0 w 3994150"/>
              <a:gd name="connsiteY30" fmla="*/ 1593678 h 4751231"/>
              <a:gd name="connsiteX31" fmla="*/ 234950 w 3994150"/>
              <a:gd name="connsiteY31" fmla="*/ 1187211 h 4751231"/>
              <a:gd name="connsiteX32" fmla="*/ 1762125 w 3994150"/>
              <a:gd name="connsiteY32" fmla="*/ 306532 h 4751231"/>
              <a:gd name="connsiteX33" fmla="*/ 1997075 w 3994150"/>
              <a:gd name="connsiteY33" fmla="*/ 248949 h 4751231"/>
              <a:gd name="connsiteX34" fmla="*/ 2232025 w 3994150"/>
              <a:gd name="connsiteY34" fmla="*/ 306532 h 4751231"/>
              <a:gd name="connsiteX35" fmla="*/ 2622534 w 3994150"/>
              <a:gd name="connsiteY35" fmla="*/ 531728 h 4751231"/>
              <a:gd name="connsiteX36" fmla="*/ 2632422 w 3994150"/>
              <a:gd name="connsiteY36" fmla="*/ 537430 h 4751231"/>
              <a:gd name="connsiteX37" fmla="*/ 2632422 w 3994150"/>
              <a:gd name="connsiteY37" fmla="*/ 385886 h 4751231"/>
              <a:gd name="connsiteX38" fmla="*/ 2699844 w 3994150"/>
              <a:gd name="connsiteY38" fmla="*/ 269245 h 4751231"/>
              <a:gd name="connsiteX39" fmla="*/ 3138085 w 3994150"/>
              <a:gd name="connsiteY39" fmla="*/ 16524 h 4751231"/>
              <a:gd name="connsiteX40" fmla="*/ 3205506 w 3994150"/>
              <a:gd name="connsiteY40" fmla="*/ 0 h 475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94150" h="4751231">
                <a:moveTo>
                  <a:pt x="3205506" y="0"/>
                </a:moveTo>
                <a:cubicBezTo>
                  <a:pt x="3229817" y="0"/>
                  <a:pt x="3254127" y="5508"/>
                  <a:pt x="3272928" y="16524"/>
                </a:cubicBezTo>
                <a:cubicBezTo>
                  <a:pt x="3711169" y="269245"/>
                  <a:pt x="3711169" y="269245"/>
                  <a:pt x="3711169" y="269245"/>
                </a:cubicBezTo>
                <a:cubicBezTo>
                  <a:pt x="3747473" y="289981"/>
                  <a:pt x="3778590" y="343117"/>
                  <a:pt x="3778590" y="385886"/>
                </a:cubicBezTo>
                <a:cubicBezTo>
                  <a:pt x="3778590" y="891328"/>
                  <a:pt x="3778590" y="891328"/>
                  <a:pt x="3778590" y="891328"/>
                </a:cubicBezTo>
                <a:cubicBezTo>
                  <a:pt x="3778590" y="934096"/>
                  <a:pt x="3747473" y="985936"/>
                  <a:pt x="3711169" y="1007968"/>
                </a:cubicBezTo>
                <a:cubicBezTo>
                  <a:pt x="3683779" y="1023763"/>
                  <a:pt x="3658101" y="1038571"/>
                  <a:pt x="3634027" y="1052453"/>
                </a:cubicBezTo>
                <a:lnTo>
                  <a:pt x="3579773" y="1083740"/>
                </a:lnTo>
                <a:lnTo>
                  <a:pt x="3631314" y="1113463"/>
                </a:lnTo>
                <a:cubicBezTo>
                  <a:pt x="3759200" y="1187211"/>
                  <a:pt x="3759200" y="1187211"/>
                  <a:pt x="3759200" y="1187211"/>
                </a:cubicBezTo>
                <a:cubicBezTo>
                  <a:pt x="3885712" y="1259472"/>
                  <a:pt x="3994150" y="1444640"/>
                  <a:pt x="3994150" y="1593678"/>
                </a:cubicBezTo>
                <a:cubicBezTo>
                  <a:pt x="3994150" y="3355036"/>
                  <a:pt x="3994150" y="3355036"/>
                  <a:pt x="3994150" y="3355036"/>
                </a:cubicBezTo>
                <a:cubicBezTo>
                  <a:pt x="3994150" y="3504074"/>
                  <a:pt x="3885712" y="3684726"/>
                  <a:pt x="3759200" y="3761503"/>
                </a:cubicBezTo>
                <a:cubicBezTo>
                  <a:pt x="3663752" y="3816546"/>
                  <a:pt x="3574269" y="3868148"/>
                  <a:pt x="3490379" y="3916525"/>
                </a:cubicBezTo>
                <a:lnTo>
                  <a:pt x="3417175" y="3958740"/>
                </a:lnTo>
                <a:lnTo>
                  <a:pt x="3425922" y="3963784"/>
                </a:lnTo>
                <a:cubicBezTo>
                  <a:pt x="3443758" y="3974069"/>
                  <a:pt x="3443758" y="3974069"/>
                  <a:pt x="3443758" y="3974069"/>
                </a:cubicBezTo>
                <a:cubicBezTo>
                  <a:pt x="3471776" y="3990073"/>
                  <a:pt x="3495791" y="4031081"/>
                  <a:pt x="3495791" y="4064088"/>
                </a:cubicBezTo>
                <a:cubicBezTo>
                  <a:pt x="3495791" y="4454169"/>
                  <a:pt x="3495791" y="4454169"/>
                  <a:pt x="3495791" y="4454169"/>
                </a:cubicBezTo>
                <a:cubicBezTo>
                  <a:pt x="3495791" y="4487176"/>
                  <a:pt x="3471776" y="4527185"/>
                  <a:pt x="3443758" y="4544188"/>
                </a:cubicBezTo>
                <a:cubicBezTo>
                  <a:pt x="3105540" y="4739229"/>
                  <a:pt x="3105540" y="4739229"/>
                  <a:pt x="3105540" y="4739229"/>
                </a:cubicBezTo>
                <a:cubicBezTo>
                  <a:pt x="3076521" y="4755232"/>
                  <a:pt x="3030491" y="4755232"/>
                  <a:pt x="3001473" y="4739229"/>
                </a:cubicBezTo>
                <a:cubicBezTo>
                  <a:pt x="2663255" y="4544188"/>
                  <a:pt x="2663255" y="4544188"/>
                  <a:pt x="2663255" y="4544188"/>
                </a:cubicBezTo>
                <a:cubicBezTo>
                  <a:pt x="2635237" y="4527185"/>
                  <a:pt x="2611221" y="4487176"/>
                  <a:pt x="2611221" y="4454169"/>
                </a:cubicBezTo>
                <a:lnTo>
                  <a:pt x="2611221" y="4423511"/>
                </a:lnTo>
                <a:lnTo>
                  <a:pt x="2604870" y="4427173"/>
                </a:lnTo>
                <a:cubicBezTo>
                  <a:pt x="2232025" y="4642182"/>
                  <a:pt x="2232025" y="4642182"/>
                  <a:pt x="2232025" y="4642182"/>
                </a:cubicBezTo>
                <a:cubicBezTo>
                  <a:pt x="2100995" y="4714443"/>
                  <a:pt x="1893155" y="4714443"/>
                  <a:pt x="1762125" y="4642182"/>
                </a:cubicBezTo>
                <a:cubicBezTo>
                  <a:pt x="234950" y="3761503"/>
                  <a:pt x="234950" y="3761503"/>
                  <a:pt x="234950" y="3761503"/>
                </a:cubicBezTo>
                <a:cubicBezTo>
                  <a:pt x="108438" y="3684726"/>
                  <a:pt x="0" y="3504074"/>
                  <a:pt x="0" y="3355036"/>
                </a:cubicBezTo>
                <a:lnTo>
                  <a:pt x="0" y="1593678"/>
                </a:lnTo>
                <a:cubicBezTo>
                  <a:pt x="0" y="1444640"/>
                  <a:pt x="108438" y="1259472"/>
                  <a:pt x="234950" y="1187211"/>
                </a:cubicBezTo>
                <a:cubicBezTo>
                  <a:pt x="1762125" y="306532"/>
                  <a:pt x="1762125" y="306532"/>
                  <a:pt x="1762125" y="306532"/>
                </a:cubicBezTo>
                <a:cubicBezTo>
                  <a:pt x="1827640" y="268144"/>
                  <a:pt x="1912357" y="248949"/>
                  <a:pt x="1997075" y="248949"/>
                </a:cubicBezTo>
                <a:cubicBezTo>
                  <a:pt x="2081792" y="248949"/>
                  <a:pt x="2166510" y="268144"/>
                  <a:pt x="2232025" y="306532"/>
                </a:cubicBezTo>
                <a:cubicBezTo>
                  <a:pt x="2375198" y="389096"/>
                  <a:pt x="2504948" y="463919"/>
                  <a:pt x="2622534" y="531728"/>
                </a:cubicBezTo>
                <a:lnTo>
                  <a:pt x="2632422" y="537430"/>
                </a:lnTo>
                <a:lnTo>
                  <a:pt x="2632422" y="385886"/>
                </a:lnTo>
                <a:cubicBezTo>
                  <a:pt x="2632422" y="343117"/>
                  <a:pt x="2663540" y="289981"/>
                  <a:pt x="2699844" y="269245"/>
                </a:cubicBezTo>
                <a:cubicBezTo>
                  <a:pt x="3138085" y="16524"/>
                  <a:pt x="3138085" y="16524"/>
                  <a:pt x="3138085" y="16524"/>
                </a:cubicBezTo>
                <a:cubicBezTo>
                  <a:pt x="3156885" y="5508"/>
                  <a:pt x="3181196" y="0"/>
                  <a:pt x="3205506" y="0"/>
                </a:cubicBezTo>
                <a:close/>
              </a:path>
            </a:pathLst>
          </a:custGeom>
          <a:solidFill>
            <a:schemeClr val="bg1">
              <a:lumMod val="95000"/>
            </a:schemeClr>
          </a:solidFill>
        </p:spPr>
        <p:txBody>
          <a:bodyPr wrap="square" anchor="ctr">
            <a:noAutofit/>
          </a:bodyPr>
          <a:lstStyle>
            <a:lvl1pPr marL="0" indent="0" algn="ctr">
              <a:buFontTx/>
              <a:buNone/>
              <a:defRPr/>
            </a:lvl1pPr>
          </a:lstStyle>
          <a:p>
            <a:endParaRPr lang="en-IN" dirty="0"/>
          </a:p>
        </p:txBody>
      </p:sp>
    </p:spTree>
    <p:extLst>
      <p:ext uri="{BB962C8B-B14F-4D97-AF65-F5344CB8AC3E}">
        <p14:creationId xmlns:p14="http://schemas.microsoft.com/office/powerpoint/2010/main" val="38195675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grpSp>
        <p:nvGrpSpPr>
          <p:cNvPr id="12" name="Grupo 65">
            <a:extLst>
              <a:ext uri="{FF2B5EF4-FFF2-40B4-BE49-F238E27FC236}">
                <a16:creationId xmlns="" xmlns:a16="http://schemas.microsoft.com/office/drawing/2014/main" id="{3D16AE06-6563-4792-8758-AC73DBCD58E8}"/>
              </a:ext>
            </a:extLst>
          </p:cNvPr>
          <p:cNvGrpSpPr/>
          <p:nvPr/>
        </p:nvGrpSpPr>
        <p:grpSpPr>
          <a:xfrm flipH="1">
            <a:off x="-1" y="-29199"/>
            <a:ext cx="9498841" cy="6849751"/>
            <a:chOff x="5211628" y="3172"/>
            <a:chExt cx="6975366" cy="6849751"/>
          </a:xfrm>
          <a:solidFill>
            <a:schemeClr val="bg1"/>
          </a:solidFill>
        </p:grpSpPr>
        <p:sp>
          <p:nvSpPr>
            <p:cNvPr id="15" name="Forma libre: forma 13">
              <a:extLst>
                <a:ext uri="{FF2B5EF4-FFF2-40B4-BE49-F238E27FC236}">
                  <a16:creationId xmlns="" xmlns:a16="http://schemas.microsoft.com/office/drawing/2014/main" id="{E5D717C1-0EAA-490D-8D43-4689290BC796}"/>
                </a:ext>
              </a:extLst>
            </p:cNvPr>
            <p:cNvSpPr/>
            <p:nvPr/>
          </p:nvSpPr>
          <p:spPr>
            <a:xfrm>
              <a:off x="8420487" y="4440"/>
              <a:ext cx="1493407" cy="6847214"/>
            </a:xfrm>
            <a:custGeom>
              <a:avLst/>
              <a:gdLst>
                <a:gd name="connsiteX0" fmla="*/ 1141308 w 1493407"/>
                <a:gd name="connsiteY0" fmla="*/ 1890550 h 6847214"/>
                <a:gd name="connsiteX1" fmla="*/ 1493407 w 1493407"/>
                <a:gd name="connsiteY1" fmla="*/ 0 h 6847214"/>
                <a:gd name="connsiteX2" fmla="*/ 1355739 w 1493407"/>
                <a:gd name="connsiteY2" fmla="*/ 0 h 6847214"/>
                <a:gd name="connsiteX3" fmla="*/ 994759 w 1493407"/>
                <a:gd name="connsiteY3" fmla="*/ 1917829 h 6847214"/>
                <a:gd name="connsiteX4" fmla="*/ 138301 w 1493407"/>
                <a:gd name="connsiteY4" fmla="*/ 6388535 h 6847214"/>
                <a:gd name="connsiteX5" fmla="*/ 0 w 1493407"/>
                <a:gd name="connsiteY5" fmla="*/ 6847215 h 6847214"/>
                <a:gd name="connsiteX6" fmla="*/ 149087 w 1493407"/>
                <a:gd name="connsiteY6" fmla="*/ 6847215 h 6847214"/>
                <a:gd name="connsiteX7" fmla="*/ 267722 w 1493407"/>
                <a:gd name="connsiteY7" fmla="*/ 6450707 h 6847214"/>
                <a:gd name="connsiteX8" fmla="*/ 1141308 w 1493407"/>
                <a:gd name="connsiteY8" fmla="*/ 1890550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407" h="6847214">
                  <a:moveTo>
                    <a:pt x="1141308" y="1890550"/>
                  </a:moveTo>
                  <a:cubicBezTo>
                    <a:pt x="1231395" y="1123545"/>
                    <a:pt x="1355739" y="555111"/>
                    <a:pt x="1493407" y="0"/>
                  </a:cubicBezTo>
                  <a:lnTo>
                    <a:pt x="1355739" y="0"/>
                  </a:lnTo>
                  <a:cubicBezTo>
                    <a:pt x="1214266" y="565262"/>
                    <a:pt x="1086114" y="1136233"/>
                    <a:pt x="994759" y="1917829"/>
                  </a:cubicBezTo>
                  <a:cubicBezTo>
                    <a:pt x="825371" y="2932255"/>
                    <a:pt x="724499" y="4414243"/>
                    <a:pt x="138301" y="6388535"/>
                  </a:cubicBezTo>
                  <a:cubicBezTo>
                    <a:pt x="95162" y="6538257"/>
                    <a:pt x="49484" y="6691784"/>
                    <a:pt x="0" y="6847215"/>
                  </a:cubicBezTo>
                  <a:lnTo>
                    <a:pt x="149087" y="6847215"/>
                  </a:lnTo>
                  <a:cubicBezTo>
                    <a:pt x="190958" y="6712720"/>
                    <a:pt x="230291" y="6580762"/>
                    <a:pt x="267722" y="6450707"/>
                  </a:cubicBezTo>
                  <a:cubicBezTo>
                    <a:pt x="865973" y="4437082"/>
                    <a:pt x="968748" y="2924642"/>
                    <a:pt x="1141308" y="1890550"/>
                  </a:cubicBezTo>
                  <a:close/>
                </a:path>
              </a:pathLst>
            </a:custGeom>
            <a:grpFill/>
            <a:ln w="6342" cap="flat">
              <a:solidFill>
                <a:srgbClr val="663300"/>
              </a:solidFill>
              <a:prstDash val="solid"/>
              <a:miter/>
            </a:ln>
          </p:spPr>
          <p:txBody>
            <a:bodyPr rtlCol="0" anchor="ctr"/>
            <a:lstStyle/>
            <a:p>
              <a:endParaRPr lang="es-AR" sz="3200" dirty="0"/>
            </a:p>
          </p:txBody>
        </p:sp>
        <p:sp>
          <p:nvSpPr>
            <p:cNvPr id="16" name="Forma libre: forma 14">
              <a:extLst>
                <a:ext uri="{FF2B5EF4-FFF2-40B4-BE49-F238E27FC236}">
                  <a16:creationId xmlns="" xmlns:a16="http://schemas.microsoft.com/office/drawing/2014/main" id="{85534F29-5C4D-4964-9725-57375767B644}"/>
                </a:ext>
              </a:extLst>
            </p:cNvPr>
            <p:cNvSpPr/>
            <p:nvPr/>
          </p:nvSpPr>
          <p:spPr>
            <a:xfrm>
              <a:off x="6132161" y="4440"/>
              <a:ext cx="1651375" cy="6847214"/>
            </a:xfrm>
            <a:custGeom>
              <a:avLst/>
              <a:gdLst>
                <a:gd name="connsiteX0" fmla="*/ 1186351 w 1651375"/>
                <a:gd name="connsiteY0" fmla="*/ 2305455 h 6847214"/>
                <a:gd name="connsiteX1" fmla="*/ 1556848 w 1651375"/>
                <a:gd name="connsiteY1" fmla="*/ 491670 h 6847214"/>
                <a:gd name="connsiteX2" fmla="*/ 1651376 w 1651375"/>
                <a:gd name="connsiteY2" fmla="*/ 0 h 6847214"/>
                <a:gd name="connsiteX3" fmla="*/ 1546698 w 1651375"/>
                <a:gd name="connsiteY3" fmla="*/ 0 h 6847214"/>
                <a:gd name="connsiteX4" fmla="*/ 1446460 w 1651375"/>
                <a:gd name="connsiteY4" fmla="*/ 546229 h 6847214"/>
                <a:gd name="connsiteX5" fmla="*/ 1082942 w 1651375"/>
                <a:gd name="connsiteY5" fmla="*/ 2324488 h 6847214"/>
                <a:gd name="connsiteX6" fmla="*/ 483422 w 1651375"/>
                <a:gd name="connsiteY6" fmla="*/ 5454680 h 6847214"/>
                <a:gd name="connsiteX7" fmla="*/ 0 w 1651375"/>
                <a:gd name="connsiteY7" fmla="*/ 6847215 h 6847214"/>
                <a:gd name="connsiteX8" fmla="*/ 109753 w 1651375"/>
                <a:gd name="connsiteY8" fmla="*/ 6847215 h 6847214"/>
                <a:gd name="connsiteX9" fmla="*/ 573509 w 1651375"/>
                <a:gd name="connsiteY9" fmla="*/ 5498454 h 6847214"/>
                <a:gd name="connsiteX10" fmla="*/ 1186351 w 1651375"/>
                <a:gd name="connsiteY10" fmla="*/ 2305455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375" h="6847214">
                  <a:moveTo>
                    <a:pt x="1186351" y="2305455"/>
                  </a:moveTo>
                  <a:cubicBezTo>
                    <a:pt x="1275804" y="1544795"/>
                    <a:pt x="1413471" y="1063276"/>
                    <a:pt x="1556848" y="491670"/>
                  </a:cubicBezTo>
                  <a:cubicBezTo>
                    <a:pt x="1594279" y="326088"/>
                    <a:pt x="1630440" y="159872"/>
                    <a:pt x="1651376" y="0"/>
                  </a:cubicBezTo>
                  <a:lnTo>
                    <a:pt x="1546698" y="0"/>
                  </a:lnTo>
                  <a:cubicBezTo>
                    <a:pt x="1528300" y="177001"/>
                    <a:pt x="1488332" y="361615"/>
                    <a:pt x="1446460" y="546229"/>
                  </a:cubicBezTo>
                  <a:cubicBezTo>
                    <a:pt x="1305621" y="1106416"/>
                    <a:pt x="1171126" y="1579053"/>
                    <a:pt x="1082942" y="2324488"/>
                  </a:cubicBezTo>
                  <a:cubicBezTo>
                    <a:pt x="964307" y="3034395"/>
                    <a:pt x="893887" y="4072294"/>
                    <a:pt x="483422" y="5454680"/>
                  </a:cubicBezTo>
                  <a:cubicBezTo>
                    <a:pt x="357808" y="5894327"/>
                    <a:pt x="192861" y="6374578"/>
                    <a:pt x="0" y="6847215"/>
                  </a:cubicBezTo>
                  <a:lnTo>
                    <a:pt x="109753" y="6847215"/>
                  </a:lnTo>
                  <a:cubicBezTo>
                    <a:pt x="293733" y="6388535"/>
                    <a:pt x="451702" y="5924145"/>
                    <a:pt x="573509" y="5498454"/>
                  </a:cubicBezTo>
                  <a:cubicBezTo>
                    <a:pt x="993490" y="4088155"/>
                    <a:pt x="1065179" y="3029955"/>
                    <a:pt x="1186351" y="2305455"/>
                  </a:cubicBezTo>
                  <a:close/>
                </a:path>
              </a:pathLst>
            </a:custGeom>
            <a:grpFill/>
            <a:ln w="6342" cap="flat">
              <a:solidFill>
                <a:srgbClr val="663300"/>
              </a:solidFill>
              <a:prstDash val="solid"/>
              <a:miter/>
            </a:ln>
          </p:spPr>
          <p:txBody>
            <a:bodyPr rtlCol="0" anchor="ctr"/>
            <a:lstStyle/>
            <a:p>
              <a:endParaRPr lang="es-AR" sz="3200" dirty="0"/>
            </a:p>
          </p:txBody>
        </p:sp>
        <p:sp>
          <p:nvSpPr>
            <p:cNvPr id="17" name="Forma libre: forma 15">
              <a:extLst>
                <a:ext uri="{FF2B5EF4-FFF2-40B4-BE49-F238E27FC236}">
                  <a16:creationId xmlns="" xmlns:a16="http://schemas.microsoft.com/office/drawing/2014/main" id="{33D40347-F16B-4969-8345-A9E4D762E7A8}"/>
                </a:ext>
              </a:extLst>
            </p:cNvPr>
            <p:cNvSpPr/>
            <p:nvPr/>
          </p:nvSpPr>
          <p:spPr>
            <a:xfrm>
              <a:off x="8569574" y="4440"/>
              <a:ext cx="1484525" cy="6847214"/>
            </a:xfrm>
            <a:custGeom>
              <a:avLst/>
              <a:gdLst>
                <a:gd name="connsiteX0" fmla="*/ 992221 w 1484525"/>
                <a:gd name="connsiteY0" fmla="*/ 1890550 h 6847214"/>
                <a:gd name="connsiteX1" fmla="*/ 118635 w 1484525"/>
                <a:gd name="connsiteY1" fmla="*/ 6450707 h 6847214"/>
                <a:gd name="connsiteX2" fmla="*/ 0 w 1484525"/>
                <a:gd name="connsiteY2" fmla="*/ 6847215 h 6847214"/>
                <a:gd name="connsiteX3" fmla="*/ 151625 w 1484525"/>
                <a:gd name="connsiteY3" fmla="*/ 6847215 h 6847214"/>
                <a:gd name="connsiteX4" fmla="*/ 250593 w 1484525"/>
                <a:gd name="connsiteY4" fmla="*/ 6514149 h 6847214"/>
                <a:gd name="connsiteX5" fmla="*/ 1141308 w 1484525"/>
                <a:gd name="connsiteY5" fmla="*/ 1862635 h 6847214"/>
                <a:gd name="connsiteX6" fmla="*/ 1484526 w 1484525"/>
                <a:gd name="connsiteY6" fmla="*/ 0 h 6847214"/>
                <a:gd name="connsiteX7" fmla="*/ 1343685 w 1484525"/>
                <a:gd name="connsiteY7" fmla="*/ 0 h 6847214"/>
                <a:gd name="connsiteX8" fmla="*/ 992221 w 1484525"/>
                <a:gd name="connsiteY8" fmla="*/ 1890550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525" h="6847214">
                  <a:moveTo>
                    <a:pt x="992221" y="1890550"/>
                  </a:moveTo>
                  <a:cubicBezTo>
                    <a:pt x="819661" y="2925276"/>
                    <a:pt x="716886" y="4437082"/>
                    <a:pt x="118635" y="6450707"/>
                  </a:cubicBezTo>
                  <a:cubicBezTo>
                    <a:pt x="81204" y="6580762"/>
                    <a:pt x="41871" y="6712720"/>
                    <a:pt x="0" y="6847215"/>
                  </a:cubicBezTo>
                  <a:lnTo>
                    <a:pt x="151625" y="6847215"/>
                  </a:lnTo>
                  <a:cubicBezTo>
                    <a:pt x="185882" y="6734925"/>
                    <a:pt x="218872" y="6623902"/>
                    <a:pt x="250593" y="6514149"/>
                  </a:cubicBezTo>
                  <a:cubicBezTo>
                    <a:pt x="860898" y="4459921"/>
                    <a:pt x="965576" y="2917664"/>
                    <a:pt x="1141308" y="1862635"/>
                  </a:cubicBezTo>
                  <a:cubicBezTo>
                    <a:pt x="1229491" y="1110222"/>
                    <a:pt x="1350665" y="545595"/>
                    <a:pt x="1484526" y="0"/>
                  </a:cubicBezTo>
                  <a:lnTo>
                    <a:pt x="1343685" y="0"/>
                  </a:lnTo>
                  <a:cubicBezTo>
                    <a:pt x="1207287" y="555111"/>
                    <a:pt x="1082308" y="1123545"/>
                    <a:pt x="992221" y="1890550"/>
                  </a:cubicBezTo>
                  <a:close/>
                </a:path>
              </a:pathLst>
            </a:custGeom>
            <a:grpFill/>
            <a:ln w="6342" cap="flat">
              <a:solidFill>
                <a:srgbClr val="663300"/>
              </a:solidFill>
              <a:prstDash val="solid"/>
              <a:miter/>
            </a:ln>
          </p:spPr>
          <p:txBody>
            <a:bodyPr rtlCol="0" anchor="ctr"/>
            <a:lstStyle/>
            <a:p>
              <a:endParaRPr lang="es-AR" sz="3200" dirty="0"/>
            </a:p>
          </p:txBody>
        </p:sp>
        <p:sp>
          <p:nvSpPr>
            <p:cNvPr id="18" name="Forma libre: forma 16">
              <a:extLst>
                <a:ext uri="{FF2B5EF4-FFF2-40B4-BE49-F238E27FC236}">
                  <a16:creationId xmlns="" xmlns:a16="http://schemas.microsoft.com/office/drawing/2014/main" id="{CC42F52F-1ED5-4412-A0C5-F6B563273D4D}"/>
                </a:ext>
              </a:extLst>
            </p:cNvPr>
            <p:cNvSpPr/>
            <p:nvPr/>
          </p:nvSpPr>
          <p:spPr>
            <a:xfrm>
              <a:off x="8274573" y="3806"/>
              <a:ext cx="1502288" cy="6847215"/>
            </a:xfrm>
            <a:custGeom>
              <a:avLst/>
              <a:gdLst>
                <a:gd name="connsiteX0" fmla="*/ 996662 w 1502288"/>
                <a:gd name="connsiteY0" fmla="*/ 1944475 h 6847215"/>
                <a:gd name="connsiteX1" fmla="*/ 157334 w 1502288"/>
                <a:gd name="connsiteY1" fmla="*/ 6327631 h 6847215"/>
                <a:gd name="connsiteX2" fmla="*/ 0 w 1502288"/>
                <a:gd name="connsiteY2" fmla="*/ 6847215 h 6847215"/>
                <a:gd name="connsiteX3" fmla="*/ 146549 w 1502288"/>
                <a:gd name="connsiteY3" fmla="*/ 6847215 h 6847215"/>
                <a:gd name="connsiteX4" fmla="*/ 284851 w 1502288"/>
                <a:gd name="connsiteY4" fmla="*/ 6388535 h 6847215"/>
                <a:gd name="connsiteX5" fmla="*/ 1141308 w 1502288"/>
                <a:gd name="connsiteY5" fmla="*/ 1917829 h 6847215"/>
                <a:gd name="connsiteX6" fmla="*/ 1502289 w 1502288"/>
                <a:gd name="connsiteY6" fmla="*/ 0 h 6847215"/>
                <a:gd name="connsiteX7" fmla="*/ 1367159 w 1502288"/>
                <a:gd name="connsiteY7" fmla="*/ 0 h 6847215"/>
                <a:gd name="connsiteX8" fmla="*/ 996662 w 1502288"/>
                <a:gd name="connsiteY8" fmla="*/ 1944475 h 684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288" h="6847215">
                  <a:moveTo>
                    <a:pt x="996662" y="1944475"/>
                  </a:moveTo>
                  <a:cubicBezTo>
                    <a:pt x="831081" y="2938599"/>
                    <a:pt x="732112" y="4392039"/>
                    <a:pt x="157334" y="6327631"/>
                  </a:cubicBezTo>
                  <a:cubicBezTo>
                    <a:pt x="109119" y="6497019"/>
                    <a:pt x="56463" y="6670848"/>
                    <a:pt x="0" y="6847215"/>
                  </a:cubicBezTo>
                  <a:lnTo>
                    <a:pt x="146549" y="6847215"/>
                  </a:lnTo>
                  <a:cubicBezTo>
                    <a:pt x="195399" y="6691784"/>
                    <a:pt x="241711" y="6538256"/>
                    <a:pt x="284851" y="6388535"/>
                  </a:cubicBezTo>
                  <a:cubicBezTo>
                    <a:pt x="871048" y="4414243"/>
                    <a:pt x="971920" y="2931621"/>
                    <a:pt x="1141308" y="1917829"/>
                  </a:cubicBezTo>
                  <a:cubicBezTo>
                    <a:pt x="1233298" y="1136233"/>
                    <a:pt x="1361449" y="565262"/>
                    <a:pt x="1502289" y="0"/>
                  </a:cubicBezTo>
                  <a:lnTo>
                    <a:pt x="1367159" y="0"/>
                  </a:lnTo>
                  <a:cubicBezTo>
                    <a:pt x="1222513" y="575412"/>
                    <a:pt x="1090555" y="1148921"/>
                    <a:pt x="996662" y="1944475"/>
                  </a:cubicBezTo>
                  <a:close/>
                </a:path>
              </a:pathLst>
            </a:custGeom>
            <a:grpFill/>
            <a:ln w="6342" cap="flat">
              <a:solidFill>
                <a:srgbClr val="663300"/>
              </a:solidFill>
              <a:prstDash val="solid"/>
              <a:miter/>
            </a:ln>
          </p:spPr>
          <p:txBody>
            <a:bodyPr rtlCol="0" anchor="ctr"/>
            <a:lstStyle/>
            <a:p>
              <a:endParaRPr lang="es-AR" sz="3200" dirty="0"/>
            </a:p>
          </p:txBody>
        </p:sp>
        <p:sp>
          <p:nvSpPr>
            <p:cNvPr id="19" name="Forma libre: forma 17">
              <a:extLst>
                <a:ext uri="{FF2B5EF4-FFF2-40B4-BE49-F238E27FC236}">
                  <a16:creationId xmlns="" xmlns:a16="http://schemas.microsoft.com/office/drawing/2014/main" id="{D3D9CC02-83AD-4647-B722-14179192005E}"/>
                </a:ext>
              </a:extLst>
            </p:cNvPr>
            <p:cNvSpPr/>
            <p:nvPr/>
          </p:nvSpPr>
          <p:spPr>
            <a:xfrm>
              <a:off x="8721833" y="4440"/>
              <a:ext cx="1476277" cy="6847214"/>
            </a:xfrm>
            <a:custGeom>
              <a:avLst/>
              <a:gdLst>
                <a:gd name="connsiteX0" fmla="*/ 1142577 w 1476277"/>
                <a:gd name="connsiteY0" fmla="*/ 1834721 h 6847214"/>
                <a:gd name="connsiteX1" fmla="*/ 1476278 w 1476277"/>
                <a:gd name="connsiteY1" fmla="*/ 0 h 6847214"/>
                <a:gd name="connsiteX2" fmla="*/ 1332901 w 1476277"/>
                <a:gd name="connsiteY2" fmla="*/ 0 h 6847214"/>
                <a:gd name="connsiteX3" fmla="*/ 989684 w 1476277"/>
                <a:gd name="connsiteY3" fmla="*/ 1862635 h 6847214"/>
                <a:gd name="connsiteX4" fmla="*/ 98968 w 1476277"/>
                <a:gd name="connsiteY4" fmla="*/ 6514149 h 6847214"/>
                <a:gd name="connsiteX5" fmla="*/ 0 w 1476277"/>
                <a:gd name="connsiteY5" fmla="*/ 6847215 h 6847214"/>
                <a:gd name="connsiteX6" fmla="*/ 154797 w 1476277"/>
                <a:gd name="connsiteY6" fmla="*/ 6847215 h 6847214"/>
                <a:gd name="connsiteX7" fmla="*/ 233463 w 1476277"/>
                <a:gd name="connsiteY7" fmla="*/ 6578858 h 6847214"/>
                <a:gd name="connsiteX8" fmla="*/ 1142577 w 1476277"/>
                <a:gd name="connsiteY8" fmla="*/ 1834721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277" h="6847214">
                  <a:moveTo>
                    <a:pt x="1142577" y="1834721"/>
                  </a:moveTo>
                  <a:cubicBezTo>
                    <a:pt x="1228857" y="1097534"/>
                    <a:pt x="1346223" y="536713"/>
                    <a:pt x="1476278" y="0"/>
                  </a:cubicBezTo>
                  <a:lnTo>
                    <a:pt x="1332901" y="0"/>
                  </a:lnTo>
                  <a:cubicBezTo>
                    <a:pt x="1199040" y="545595"/>
                    <a:pt x="1078501" y="1110857"/>
                    <a:pt x="989684" y="1862635"/>
                  </a:cubicBezTo>
                  <a:cubicBezTo>
                    <a:pt x="813951" y="2917664"/>
                    <a:pt x="708639" y="4459921"/>
                    <a:pt x="98968" y="6514149"/>
                  </a:cubicBezTo>
                  <a:cubicBezTo>
                    <a:pt x="67882" y="6623267"/>
                    <a:pt x="34893" y="6734925"/>
                    <a:pt x="0" y="6847215"/>
                  </a:cubicBezTo>
                  <a:lnTo>
                    <a:pt x="154797" y="6847215"/>
                  </a:lnTo>
                  <a:cubicBezTo>
                    <a:pt x="182076" y="6757129"/>
                    <a:pt x="208722" y="6667676"/>
                    <a:pt x="233463" y="6578858"/>
                  </a:cubicBezTo>
                  <a:cubicBezTo>
                    <a:pt x="855823" y="4484028"/>
                    <a:pt x="963038" y="2910685"/>
                    <a:pt x="1142577" y="1834721"/>
                  </a:cubicBezTo>
                  <a:close/>
                </a:path>
              </a:pathLst>
            </a:custGeom>
            <a:grpFill/>
            <a:ln w="6342" cap="flat">
              <a:solidFill>
                <a:srgbClr val="663300"/>
              </a:solidFill>
              <a:prstDash val="solid"/>
              <a:miter/>
            </a:ln>
          </p:spPr>
          <p:txBody>
            <a:bodyPr rtlCol="0" anchor="ctr"/>
            <a:lstStyle/>
            <a:p>
              <a:endParaRPr lang="es-AR" sz="3200" dirty="0"/>
            </a:p>
          </p:txBody>
        </p:sp>
        <p:sp>
          <p:nvSpPr>
            <p:cNvPr id="20" name="Forma libre: forma 18">
              <a:extLst>
                <a:ext uri="{FF2B5EF4-FFF2-40B4-BE49-F238E27FC236}">
                  <a16:creationId xmlns="" xmlns:a16="http://schemas.microsoft.com/office/drawing/2014/main" id="{A2148D63-9ECD-470A-B13E-3C743B9D9575}"/>
                </a:ext>
              </a:extLst>
            </p:cNvPr>
            <p:cNvSpPr/>
            <p:nvPr/>
          </p:nvSpPr>
          <p:spPr>
            <a:xfrm>
              <a:off x="6243183" y="4440"/>
              <a:ext cx="1645031" cy="6847214"/>
            </a:xfrm>
            <a:custGeom>
              <a:avLst/>
              <a:gdLst>
                <a:gd name="connsiteX0" fmla="*/ 1445826 w 1645031"/>
                <a:gd name="connsiteY0" fmla="*/ 491670 h 6847214"/>
                <a:gd name="connsiteX1" fmla="*/ 1075329 w 1645031"/>
                <a:gd name="connsiteY1" fmla="*/ 2305455 h 6847214"/>
                <a:gd name="connsiteX2" fmla="*/ 463756 w 1645031"/>
                <a:gd name="connsiteY2" fmla="*/ 5498454 h 6847214"/>
                <a:gd name="connsiteX3" fmla="*/ 0 w 1645031"/>
                <a:gd name="connsiteY3" fmla="*/ 6847215 h 6847214"/>
                <a:gd name="connsiteX4" fmla="*/ 111656 w 1645031"/>
                <a:gd name="connsiteY4" fmla="*/ 6847215 h 6847214"/>
                <a:gd name="connsiteX5" fmla="*/ 556380 w 1645031"/>
                <a:gd name="connsiteY5" fmla="*/ 5542863 h 6847214"/>
                <a:gd name="connsiteX6" fmla="*/ 1180007 w 1645031"/>
                <a:gd name="connsiteY6" fmla="*/ 2285789 h 6847214"/>
                <a:gd name="connsiteX7" fmla="*/ 1558118 w 1645031"/>
                <a:gd name="connsiteY7" fmla="*/ 435841 h 6847214"/>
                <a:gd name="connsiteX8" fmla="*/ 1645032 w 1645031"/>
                <a:gd name="connsiteY8" fmla="*/ 0 h 6847214"/>
                <a:gd name="connsiteX9" fmla="*/ 1540354 w 1645031"/>
                <a:gd name="connsiteY9" fmla="*/ 0 h 6847214"/>
                <a:gd name="connsiteX10" fmla="*/ 1445826 w 1645031"/>
                <a:gd name="connsiteY10" fmla="*/ 491670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5031" h="6847214">
                  <a:moveTo>
                    <a:pt x="1445826" y="491670"/>
                  </a:moveTo>
                  <a:cubicBezTo>
                    <a:pt x="1302449" y="1063276"/>
                    <a:pt x="1164782" y="1544795"/>
                    <a:pt x="1075329" y="2305455"/>
                  </a:cubicBezTo>
                  <a:cubicBezTo>
                    <a:pt x="954791" y="3029955"/>
                    <a:pt x="882468" y="4088155"/>
                    <a:pt x="463756" y="5498454"/>
                  </a:cubicBezTo>
                  <a:cubicBezTo>
                    <a:pt x="341948" y="5924145"/>
                    <a:pt x="183980" y="6388535"/>
                    <a:pt x="0" y="6847215"/>
                  </a:cubicBezTo>
                  <a:lnTo>
                    <a:pt x="111656" y="6847215"/>
                  </a:lnTo>
                  <a:cubicBezTo>
                    <a:pt x="287389" y="6402492"/>
                    <a:pt x="438379" y="5955231"/>
                    <a:pt x="556380" y="5542863"/>
                  </a:cubicBezTo>
                  <a:cubicBezTo>
                    <a:pt x="983339" y="4104650"/>
                    <a:pt x="1056932" y="3024879"/>
                    <a:pt x="1180007" y="2285789"/>
                  </a:cubicBezTo>
                  <a:cubicBezTo>
                    <a:pt x="1271363" y="1509902"/>
                    <a:pt x="1411568" y="1018867"/>
                    <a:pt x="1558118" y="435841"/>
                  </a:cubicBezTo>
                  <a:cubicBezTo>
                    <a:pt x="1591107" y="289292"/>
                    <a:pt x="1623462" y="142743"/>
                    <a:pt x="1645032" y="0"/>
                  </a:cubicBezTo>
                  <a:lnTo>
                    <a:pt x="1540354" y="0"/>
                  </a:lnTo>
                  <a:cubicBezTo>
                    <a:pt x="1519418" y="159872"/>
                    <a:pt x="1483257" y="326088"/>
                    <a:pt x="1445826" y="491670"/>
                  </a:cubicBezTo>
                  <a:close/>
                </a:path>
              </a:pathLst>
            </a:custGeom>
            <a:grpFill/>
            <a:ln w="6342" cap="flat">
              <a:solidFill>
                <a:srgbClr val="663300"/>
              </a:solidFill>
              <a:prstDash val="solid"/>
              <a:miter/>
            </a:ln>
          </p:spPr>
          <p:txBody>
            <a:bodyPr rtlCol="0" anchor="ctr"/>
            <a:lstStyle/>
            <a:p>
              <a:endParaRPr lang="es-AR" sz="3200" dirty="0"/>
            </a:p>
          </p:txBody>
        </p:sp>
        <p:sp>
          <p:nvSpPr>
            <p:cNvPr id="21" name="Forma libre: forma 19">
              <a:extLst>
                <a:ext uri="{FF2B5EF4-FFF2-40B4-BE49-F238E27FC236}">
                  <a16:creationId xmlns="" xmlns:a16="http://schemas.microsoft.com/office/drawing/2014/main" id="{8589E3D9-9B4D-48E4-BC9C-AACDF4813856}"/>
                </a:ext>
              </a:extLst>
            </p:cNvPr>
            <p:cNvSpPr/>
            <p:nvPr/>
          </p:nvSpPr>
          <p:spPr>
            <a:xfrm>
              <a:off x="6024311" y="4440"/>
              <a:ext cx="1655182" cy="6847214"/>
            </a:xfrm>
            <a:custGeom>
              <a:avLst/>
              <a:gdLst>
                <a:gd name="connsiteX0" fmla="*/ 1446460 w 1655182"/>
                <a:gd name="connsiteY0" fmla="*/ 599520 h 6847214"/>
                <a:gd name="connsiteX1" fmla="*/ 1090555 w 1655182"/>
                <a:gd name="connsiteY1" fmla="*/ 2342886 h 6847214"/>
                <a:gd name="connsiteX2" fmla="*/ 502455 w 1655182"/>
                <a:gd name="connsiteY2" fmla="*/ 5412174 h 6847214"/>
                <a:gd name="connsiteX3" fmla="*/ 0 w 1655182"/>
                <a:gd name="connsiteY3" fmla="*/ 6847215 h 6847214"/>
                <a:gd name="connsiteX4" fmla="*/ 108484 w 1655182"/>
                <a:gd name="connsiteY4" fmla="*/ 6847215 h 6847214"/>
                <a:gd name="connsiteX5" fmla="*/ 591907 w 1655182"/>
                <a:gd name="connsiteY5" fmla="*/ 5454680 h 6847214"/>
                <a:gd name="connsiteX6" fmla="*/ 1191427 w 1655182"/>
                <a:gd name="connsiteY6" fmla="*/ 2324488 h 6847214"/>
                <a:gd name="connsiteX7" fmla="*/ 1554946 w 1655182"/>
                <a:gd name="connsiteY7" fmla="*/ 546229 h 6847214"/>
                <a:gd name="connsiteX8" fmla="*/ 1655182 w 1655182"/>
                <a:gd name="connsiteY8" fmla="*/ 0 h 6847214"/>
                <a:gd name="connsiteX9" fmla="*/ 1551138 w 1655182"/>
                <a:gd name="connsiteY9" fmla="*/ 0 h 6847214"/>
                <a:gd name="connsiteX10" fmla="*/ 1446460 w 1655182"/>
                <a:gd name="connsiteY10" fmla="*/ 599520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182" h="6847214">
                  <a:moveTo>
                    <a:pt x="1446460" y="599520"/>
                  </a:moveTo>
                  <a:cubicBezTo>
                    <a:pt x="1308159" y="1148921"/>
                    <a:pt x="1176201" y="1612042"/>
                    <a:pt x="1090555" y="2342886"/>
                  </a:cubicBezTo>
                  <a:cubicBezTo>
                    <a:pt x="974458" y="3038836"/>
                    <a:pt x="905307" y="4056434"/>
                    <a:pt x="502455" y="5412174"/>
                  </a:cubicBezTo>
                  <a:cubicBezTo>
                    <a:pt x="373035" y="5864510"/>
                    <a:pt x="201109" y="6361890"/>
                    <a:pt x="0" y="6847215"/>
                  </a:cubicBezTo>
                  <a:lnTo>
                    <a:pt x="108484" y="6847215"/>
                  </a:lnTo>
                  <a:cubicBezTo>
                    <a:pt x="301346" y="6374578"/>
                    <a:pt x="465659" y="5894327"/>
                    <a:pt x="591907" y="5454680"/>
                  </a:cubicBezTo>
                  <a:cubicBezTo>
                    <a:pt x="1002372" y="4072294"/>
                    <a:pt x="1073426" y="3034395"/>
                    <a:pt x="1191427" y="2324488"/>
                  </a:cubicBezTo>
                  <a:cubicBezTo>
                    <a:pt x="1278976" y="1579053"/>
                    <a:pt x="1414106" y="1106416"/>
                    <a:pt x="1554946" y="546229"/>
                  </a:cubicBezTo>
                  <a:cubicBezTo>
                    <a:pt x="1596817" y="361615"/>
                    <a:pt x="1636784" y="177001"/>
                    <a:pt x="1655182" y="0"/>
                  </a:cubicBezTo>
                  <a:lnTo>
                    <a:pt x="1551138" y="0"/>
                  </a:lnTo>
                  <a:cubicBezTo>
                    <a:pt x="1536547" y="192227"/>
                    <a:pt x="1492773" y="395873"/>
                    <a:pt x="1446460" y="599520"/>
                  </a:cubicBezTo>
                  <a:close/>
                </a:path>
              </a:pathLst>
            </a:custGeom>
            <a:grpFill/>
            <a:ln w="6342" cap="flat">
              <a:solidFill>
                <a:srgbClr val="663300"/>
              </a:solidFill>
              <a:prstDash val="solid"/>
              <a:miter/>
            </a:ln>
          </p:spPr>
          <p:txBody>
            <a:bodyPr rtlCol="0" anchor="ctr"/>
            <a:lstStyle/>
            <a:p>
              <a:endParaRPr lang="es-AR" sz="3200" dirty="0"/>
            </a:p>
          </p:txBody>
        </p:sp>
        <p:sp>
          <p:nvSpPr>
            <p:cNvPr id="22" name="Forma libre: forma 20">
              <a:extLst>
                <a:ext uri="{FF2B5EF4-FFF2-40B4-BE49-F238E27FC236}">
                  <a16:creationId xmlns="" xmlns:a16="http://schemas.microsoft.com/office/drawing/2014/main" id="{0289CECE-CF80-4DE7-A5BC-AC74B6317DD8}"/>
                </a:ext>
              </a:extLst>
            </p:cNvPr>
            <p:cNvSpPr/>
            <p:nvPr/>
          </p:nvSpPr>
          <p:spPr>
            <a:xfrm>
              <a:off x="8876630" y="3806"/>
              <a:ext cx="1468030" cy="6848483"/>
            </a:xfrm>
            <a:custGeom>
              <a:avLst/>
              <a:gdLst>
                <a:gd name="connsiteX0" fmla="*/ 987780 w 1468030"/>
                <a:gd name="connsiteY0" fmla="*/ 1835356 h 6848483"/>
                <a:gd name="connsiteX1" fmla="*/ 78667 w 1468030"/>
                <a:gd name="connsiteY1" fmla="*/ 6580128 h 6848483"/>
                <a:gd name="connsiteX2" fmla="*/ 0 w 1468030"/>
                <a:gd name="connsiteY2" fmla="*/ 6848484 h 6848483"/>
                <a:gd name="connsiteX3" fmla="*/ 157334 w 1468030"/>
                <a:gd name="connsiteY3" fmla="*/ 6848484 h 6848483"/>
                <a:gd name="connsiteX4" fmla="*/ 216335 w 1468030"/>
                <a:gd name="connsiteY4" fmla="*/ 6646741 h 6848483"/>
                <a:gd name="connsiteX5" fmla="*/ 1143211 w 1468030"/>
                <a:gd name="connsiteY5" fmla="*/ 1806173 h 6848483"/>
                <a:gd name="connsiteX6" fmla="*/ 1468030 w 1468030"/>
                <a:gd name="connsiteY6" fmla="*/ 0 h 6848483"/>
                <a:gd name="connsiteX7" fmla="*/ 1321481 w 1468030"/>
                <a:gd name="connsiteY7" fmla="*/ 0 h 6848483"/>
                <a:gd name="connsiteX8" fmla="*/ 987780 w 1468030"/>
                <a:gd name="connsiteY8" fmla="*/ 1835356 h 684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030" h="6848483">
                  <a:moveTo>
                    <a:pt x="987780" y="1835356"/>
                  </a:moveTo>
                  <a:cubicBezTo>
                    <a:pt x="808241" y="2911954"/>
                    <a:pt x="701026" y="4484663"/>
                    <a:pt x="78667" y="6580128"/>
                  </a:cubicBezTo>
                  <a:cubicBezTo>
                    <a:pt x="53290" y="6668311"/>
                    <a:pt x="27279" y="6757763"/>
                    <a:pt x="0" y="6848484"/>
                  </a:cubicBezTo>
                  <a:lnTo>
                    <a:pt x="157334" y="6848484"/>
                  </a:lnTo>
                  <a:cubicBezTo>
                    <a:pt x="177636" y="6780602"/>
                    <a:pt x="197302" y="6713354"/>
                    <a:pt x="216335" y="6646741"/>
                  </a:cubicBezTo>
                  <a:cubicBezTo>
                    <a:pt x="851381" y="4508770"/>
                    <a:pt x="960500" y="2904341"/>
                    <a:pt x="1143211" y="1806173"/>
                  </a:cubicBezTo>
                  <a:cubicBezTo>
                    <a:pt x="1228223" y="1084211"/>
                    <a:pt x="1341783" y="527831"/>
                    <a:pt x="1468030" y="0"/>
                  </a:cubicBezTo>
                  <a:lnTo>
                    <a:pt x="1321481" y="0"/>
                  </a:lnTo>
                  <a:cubicBezTo>
                    <a:pt x="1191426" y="536713"/>
                    <a:pt x="1074060" y="1098168"/>
                    <a:pt x="987780" y="1835356"/>
                  </a:cubicBezTo>
                  <a:close/>
                </a:path>
              </a:pathLst>
            </a:custGeom>
            <a:grpFill/>
            <a:ln w="6342" cap="flat">
              <a:solidFill>
                <a:srgbClr val="663300"/>
              </a:solidFill>
              <a:prstDash val="solid"/>
              <a:miter/>
            </a:ln>
          </p:spPr>
          <p:txBody>
            <a:bodyPr rtlCol="0" anchor="ctr"/>
            <a:lstStyle/>
            <a:p>
              <a:endParaRPr lang="es-AR" sz="3200" dirty="0"/>
            </a:p>
          </p:txBody>
        </p:sp>
        <p:sp>
          <p:nvSpPr>
            <p:cNvPr id="23" name="Forma libre: forma 21">
              <a:extLst>
                <a:ext uri="{FF2B5EF4-FFF2-40B4-BE49-F238E27FC236}">
                  <a16:creationId xmlns="" xmlns:a16="http://schemas.microsoft.com/office/drawing/2014/main" id="{BE1C9A4B-FB4F-4147-8316-03F92A25CEE5}"/>
                </a:ext>
              </a:extLst>
            </p:cNvPr>
            <p:cNvSpPr/>
            <p:nvPr/>
          </p:nvSpPr>
          <p:spPr>
            <a:xfrm>
              <a:off x="9194471" y="3806"/>
              <a:ext cx="1452804" cy="6847849"/>
            </a:xfrm>
            <a:custGeom>
              <a:avLst/>
              <a:gdLst>
                <a:gd name="connsiteX0" fmla="*/ 984608 w 1452804"/>
                <a:gd name="connsiteY0" fmla="*/ 1776990 h 6847849"/>
                <a:gd name="connsiteX1" fmla="*/ 39333 w 1452804"/>
                <a:gd name="connsiteY1" fmla="*/ 6713354 h 6847849"/>
                <a:gd name="connsiteX2" fmla="*/ 0 w 1452804"/>
                <a:gd name="connsiteY2" fmla="*/ 6847850 h 6847849"/>
                <a:gd name="connsiteX3" fmla="*/ 163044 w 1452804"/>
                <a:gd name="connsiteY3" fmla="*/ 6847850 h 6847849"/>
                <a:gd name="connsiteX4" fmla="*/ 182076 w 1452804"/>
                <a:gd name="connsiteY4" fmla="*/ 6781871 h 6847849"/>
                <a:gd name="connsiteX5" fmla="*/ 1146383 w 1452804"/>
                <a:gd name="connsiteY5" fmla="*/ 1746538 h 6847849"/>
                <a:gd name="connsiteX6" fmla="*/ 1452805 w 1452804"/>
                <a:gd name="connsiteY6" fmla="*/ 0 h 6847849"/>
                <a:gd name="connsiteX7" fmla="*/ 1299912 w 1452804"/>
                <a:gd name="connsiteY7" fmla="*/ 0 h 6847849"/>
                <a:gd name="connsiteX8" fmla="*/ 984608 w 1452804"/>
                <a:gd name="connsiteY8" fmla="*/ 1776990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804" h="6847849">
                  <a:moveTo>
                    <a:pt x="984608" y="1776990"/>
                  </a:moveTo>
                  <a:cubicBezTo>
                    <a:pt x="798091" y="2896728"/>
                    <a:pt x="686434" y="4533513"/>
                    <a:pt x="39333" y="6713354"/>
                  </a:cubicBezTo>
                  <a:cubicBezTo>
                    <a:pt x="26645" y="6757763"/>
                    <a:pt x="13323" y="6802807"/>
                    <a:pt x="0" y="6847850"/>
                  </a:cubicBezTo>
                  <a:lnTo>
                    <a:pt x="163044" y="6847850"/>
                  </a:lnTo>
                  <a:cubicBezTo>
                    <a:pt x="169388" y="6825645"/>
                    <a:pt x="175732" y="6804075"/>
                    <a:pt x="182076" y="6781871"/>
                  </a:cubicBezTo>
                  <a:cubicBezTo>
                    <a:pt x="842499" y="4558254"/>
                    <a:pt x="956060" y="2889115"/>
                    <a:pt x="1146383" y="1746538"/>
                  </a:cubicBezTo>
                  <a:cubicBezTo>
                    <a:pt x="1227588" y="1055663"/>
                    <a:pt x="1334169" y="510068"/>
                    <a:pt x="1452805" y="0"/>
                  </a:cubicBezTo>
                  <a:lnTo>
                    <a:pt x="1299912" y="0"/>
                  </a:lnTo>
                  <a:cubicBezTo>
                    <a:pt x="1177470" y="519584"/>
                    <a:pt x="1067716" y="1070254"/>
                    <a:pt x="984608" y="1776990"/>
                  </a:cubicBezTo>
                  <a:close/>
                </a:path>
              </a:pathLst>
            </a:custGeom>
            <a:grpFill/>
            <a:ln w="6342" cap="flat">
              <a:solidFill>
                <a:srgbClr val="663300"/>
              </a:solidFill>
              <a:prstDash val="solid"/>
              <a:miter/>
            </a:ln>
          </p:spPr>
          <p:txBody>
            <a:bodyPr rtlCol="0" anchor="ctr"/>
            <a:lstStyle/>
            <a:p>
              <a:endParaRPr lang="es-AR" sz="3200" dirty="0"/>
            </a:p>
          </p:txBody>
        </p:sp>
        <p:sp>
          <p:nvSpPr>
            <p:cNvPr id="24" name="Forma libre: forma 22">
              <a:extLst>
                <a:ext uri="{FF2B5EF4-FFF2-40B4-BE49-F238E27FC236}">
                  <a16:creationId xmlns="" xmlns:a16="http://schemas.microsoft.com/office/drawing/2014/main" id="{91C9C404-1AE8-4BE6-8314-4EAB554CE67A}"/>
                </a:ext>
              </a:extLst>
            </p:cNvPr>
            <p:cNvSpPr/>
            <p:nvPr/>
          </p:nvSpPr>
          <p:spPr>
            <a:xfrm>
              <a:off x="9523731" y="3806"/>
              <a:ext cx="1439481" cy="6847849"/>
            </a:xfrm>
            <a:custGeom>
              <a:avLst/>
              <a:gdLst>
                <a:gd name="connsiteX0" fmla="*/ 982705 w 1439481"/>
                <a:gd name="connsiteY0" fmla="*/ 1716086 h 6847849"/>
                <a:gd name="connsiteX1" fmla="*/ 0 w 1439481"/>
                <a:gd name="connsiteY1" fmla="*/ 6847850 h 6847849"/>
                <a:gd name="connsiteX2" fmla="*/ 170022 w 1439481"/>
                <a:gd name="connsiteY2" fmla="*/ 6847850 h 6847849"/>
                <a:gd name="connsiteX3" fmla="*/ 1150824 w 1439481"/>
                <a:gd name="connsiteY3" fmla="*/ 1685000 h 6847849"/>
                <a:gd name="connsiteX4" fmla="*/ 1439482 w 1439481"/>
                <a:gd name="connsiteY4" fmla="*/ 0 h 6847849"/>
                <a:gd name="connsiteX5" fmla="*/ 1279610 w 1439481"/>
                <a:gd name="connsiteY5" fmla="*/ 0 h 6847849"/>
                <a:gd name="connsiteX6" fmla="*/ 982705 w 1439481"/>
                <a:gd name="connsiteY6" fmla="*/ 1716086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9481" h="6847849">
                  <a:moveTo>
                    <a:pt x="982705" y="1716086"/>
                  </a:moveTo>
                  <a:cubicBezTo>
                    <a:pt x="788574" y="2880233"/>
                    <a:pt x="672477" y="4581728"/>
                    <a:pt x="0" y="6847850"/>
                  </a:cubicBezTo>
                  <a:lnTo>
                    <a:pt x="170022" y="6847850"/>
                  </a:lnTo>
                  <a:cubicBezTo>
                    <a:pt x="837425" y="4572212"/>
                    <a:pt x="955425" y="2860566"/>
                    <a:pt x="1150824" y="1685000"/>
                  </a:cubicBezTo>
                  <a:cubicBezTo>
                    <a:pt x="1228223" y="1025211"/>
                    <a:pt x="1327825" y="493573"/>
                    <a:pt x="1439482" y="0"/>
                  </a:cubicBezTo>
                  <a:lnTo>
                    <a:pt x="1279610" y="0"/>
                  </a:lnTo>
                  <a:cubicBezTo>
                    <a:pt x="1164781" y="502455"/>
                    <a:pt x="1062006" y="1041071"/>
                    <a:pt x="982705" y="1716086"/>
                  </a:cubicBezTo>
                  <a:close/>
                </a:path>
              </a:pathLst>
            </a:custGeom>
            <a:grpFill/>
            <a:ln w="6342" cap="flat">
              <a:solidFill>
                <a:srgbClr val="663300"/>
              </a:solidFill>
              <a:prstDash val="solid"/>
              <a:miter/>
            </a:ln>
          </p:spPr>
          <p:txBody>
            <a:bodyPr rtlCol="0" anchor="ctr"/>
            <a:lstStyle/>
            <a:p>
              <a:endParaRPr lang="es-AR" sz="3200" dirty="0"/>
            </a:p>
          </p:txBody>
        </p:sp>
        <p:sp>
          <p:nvSpPr>
            <p:cNvPr id="25" name="Forma libre: forma 23">
              <a:extLst>
                <a:ext uri="{FF2B5EF4-FFF2-40B4-BE49-F238E27FC236}">
                  <a16:creationId xmlns="" xmlns:a16="http://schemas.microsoft.com/office/drawing/2014/main" id="{4D05380C-801F-45B1-A8AD-A95AF7636AFC}"/>
                </a:ext>
              </a:extLst>
            </p:cNvPr>
            <p:cNvSpPr/>
            <p:nvPr/>
          </p:nvSpPr>
          <p:spPr>
            <a:xfrm>
              <a:off x="9358149" y="4440"/>
              <a:ext cx="1445826" cy="6847849"/>
            </a:xfrm>
            <a:custGeom>
              <a:avLst/>
              <a:gdLst>
                <a:gd name="connsiteX0" fmla="*/ 1445827 w 1445826"/>
                <a:gd name="connsiteY0" fmla="*/ 0 h 6847849"/>
                <a:gd name="connsiteX1" fmla="*/ 1289761 w 1445826"/>
                <a:gd name="connsiteY1" fmla="*/ 0 h 6847849"/>
                <a:gd name="connsiteX2" fmla="*/ 983340 w 1445826"/>
                <a:gd name="connsiteY2" fmla="*/ 1746538 h 6847849"/>
                <a:gd name="connsiteX3" fmla="*/ 19032 w 1445826"/>
                <a:gd name="connsiteY3" fmla="*/ 6781870 h 6847849"/>
                <a:gd name="connsiteX4" fmla="*/ 0 w 1445826"/>
                <a:gd name="connsiteY4" fmla="*/ 6847849 h 6847849"/>
                <a:gd name="connsiteX5" fmla="*/ 166217 w 1445826"/>
                <a:gd name="connsiteY5" fmla="*/ 6847849 h 6847849"/>
                <a:gd name="connsiteX6" fmla="*/ 1148922 w 1445826"/>
                <a:gd name="connsiteY6" fmla="*/ 1716086 h 6847849"/>
                <a:gd name="connsiteX7" fmla="*/ 1445827 w 1445826"/>
                <a:gd name="connsiteY7" fmla="*/ 0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826" h="6847849">
                  <a:moveTo>
                    <a:pt x="1445827" y="0"/>
                  </a:moveTo>
                  <a:lnTo>
                    <a:pt x="1289761" y="0"/>
                  </a:lnTo>
                  <a:cubicBezTo>
                    <a:pt x="1171126" y="510068"/>
                    <a:pt x="1064545" y="1055663"/>
                    <a:pt x="983340" y="1746538"/>
                  </a:cubicBezTo>
                  <a:cubicBezTo>
                    <a:pt x="793016" y="2888481"/>
                    <a:pt x="679457" y="4558255"/>
                    <a:pt x="19032" y="6781870"/>
                  </a:cubicBezTo>
                  <a:cubicBezTo>
                    <a:pt x="12688" y="6803441"/>
                    <a:pt x="6344" y="6825645"/>
                    <a:pt x="0" y="6847849"/>
                  </a:cubicBezTo>
                  <a:lnTo>
                    <a:pt x="166217" y="6847849"/>
                  </a:lnTo>
                  <a:cubicBezTo>
                    <a:pt x="838694" y="4582362"/>
                    <a:pt x="954791" y="2880868"/>
                    <a:pt x="1148922" y="1716086"/>
                  </a:cubicBezTo>
                  <a:cubicBezTo>
                    <a:pt x="1227588" y="1040437"/>
                    <a:pt x="1330364" y="501820"/>
                    <a:pt x="1445827" y="0"/>
                  </a:cubicBezTo>
                  <a:close/>
                </a:path>
              </a:pathLst>
            </a:custGeom>
            <a:grpFill/>
            <a:ln w="6342" cap="flat">
              <a:solidFill>
                <a:srgbClr val="663300"/>
              </a:solidFill>
              <a:prstDash val="solid"/>
              <a:miter/>
            </a:ln>
          </p:spPr>
          <p:txBody>
            <a:bodyPr rtlCol="0" anchor="ctr"/>
            <a:lstStyle/>
            <a:p>
              <a:endParaRPr lang="es-AR" sz="3200" dirty="0"/>
            </a:p>
          </p:txBody>
        </p:sp>
        <p:sp>
          <p:nvSpPr>
            <p:cNvPr id="26" name="Forma libre: forma 24">
              <a:extLst>
                <a:ext uri="{FF2B5EF4-FFF2-40B4-BE49-F238E27FC236}">
                  <a16:creationId xmlns="" xmlns:a16="http://schemas.microsoft.com/office/drawing/2014/main" id="{8906D2CA-0C72-4D77-85E7-44DA3AC3CB96}"/>
                </a:ext>
              </a:extLst>
            </p:cNvPr>
            <p:cNvSpPr/>
            <p:nvPr/>
          </p:nvSpPr>
          <p:spPr>
            <a:xfrm>
              <a:off x="9034598" y="4440"/>
              <a:ext cx="1460418" cy="6847214"/>
            </a:xfrm>
            <a:custGeom>
              <a:avLst/>
              <a:gdLst>
                <a:gd name="connsiteX0" fmla="*/ 1144481 w 1460418"/>
                <a:gd name="connsiteY0" fmla="*/ 1776355 h 6847214"/>
                <a:gd name="connsiteX1" fmla="*/ 1460418 w 1460418"/>
                <a:gd name="connsiteY1" fmla="*/ 0 h 6847214"/>
                <a:gd name="connsiteX2" fmla="*/ 1310697 w 1460418"/>
                <a:gd name="connsiteY2" fmla="*/ 0 h 6847214"/>
                <a:gd name="connsiteX3" fmla="*/ 985877 w 1460418"/>
                <a:gd name="connsiteY3" fmla="*/ 1806173 h 6847214"/>
                <a:gd name="connsiteX4" fmla="*/ 59001 w 1460418"/>
                <a:gd name="connsiteY4" fmla="*/ 6645472 h 6847214"/>
                <a:gd name="connsiteX5" fmla="*/ 0 w 1460418"/>
                <a:gd name="connsiteY5" fmla="*/ 6847215 h 6847214"/>
                <a:gd name="connsiteX6" fmla="*/ 160507 w 1460418"/>
                <a:gd name="connsiteY6" fmla="*/ 6847215 h 6847214"/>
                <a:gd name="connsiteX7" fmla="*/ 199840 w 1460418"/>
                <a:gd name="connsiteY7" fmla="*/ 6712720 h 6847214"/>
                <a:gd name="connsiteX8" fmla="*/ 1144481 w 1460418"/>
                <a:gd name="connsiteY8" fmla="*/ 1776355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418" h="6847214">
                  <a:moveTo>
                    <a:pt x="1144481" y="1776355"/>
                  </a:moveTo>
                  <a:cubicBezTo>
                    <a:pt x="1227588" y="1069620"/>
                    <a:pt x="1337342" y="518950"/>
                    <a:pt x="1460418" y="0"/>
                  </a:cubicBezTo>
                  <a:lnTo>
                    <a:pt x="1310697" y="0"/>
                  </a:lnTo>
                  <a:cubicBezTo>
                    <a:pt x="1184449" y="527831"/>
                    <a:pt x="1070889" y="1083577"/>
                    <a:pt x="985877" y="1806173"/>
                  </a:cubicBezTo>
                  <a:cubicBezTo>
                    <a:pt x="802532" y="2904341"/>
                    <a:pt x="693413" y="4508771"/>
                    <a:pt x="59001" y="6645472"/>
                  </a:cubicBezTo>
                  <a:cubicBezTo>
                    <a:pt x="39968" y="6712085"/>
                    <a:pt x="20302" y="6779333"/>
                    <a:pt x="0" y="6847215"/>
                  </a:cubicBezTo>
                  <a:lnTo>
                    <a:pt x="160507" y="6847215"/>
                  </a:lnTo>
                  <a:cubicBezTo>
                    <a:pt x="173829" y="6802172"/>
                    <a:pt x="186517" y="6757129"/>
                    <a:pt x="199840" y="6712720"/>
                  </a:cubicBezTo>
                  <a:cubicBezTo>
                    <a:pt x="846307" y="4532878"/>
                    <a:pt x="957329" y="2896094"/>
                    <a:pt x="1144481" y="1776355"/>
                  </a:cubicBezTo>
                  <a:close/>
                </a:path>
              </a:pathLst>
            </a:custGeom>
            <a:grpFill/>
            <a:ln w="6342" cap="flat">
              <a:solidFill>
                <a:srgbClr val="663300"/>
              </a:solidFill>
              <a:prstDash val="solid"/>
              <a:miter/>
            </a:ln>
          </p:spPr>
          <p:txBody>
            <a:bodyPr rtlCol="0" anchor="ctr"/>
            <a:lstStyle/>
            <a:p>
              <a:endParaRPr lang="es-AR" sz="3200" dirty="0"/>
            </a:p>
          </p:txBody>
        </p:sp>
        <p:sp>
          <p:nvSpPr>
            <p:cNvPr id="27" name="Forma libre: forma 25">
              <a:extLst>
                <a:ext uri="{FF2B5EF4-FFF2-40B4-BE49-F238E27FC236}">
                  <a16:creationId xmlns="" xmlns:a16="http://schemas.microsoft.com/office/drawing/2014/main" id="{50F9575E-27A8-4ACA-BC4F-023ED72E8DC2}"/>
                </a:ext>
              </a:extLst>
            </p:cNvPr>
            <p:cNvSpPr/>
            <p:nvPr/>
          </p:nvSpPr>
          <p:spPr>
            <a:xfrm>
              <a:off x="8129292" y="3806"/>
              <a:ext cx="1511805" cy="6847849"/>
            </a:xfrm>
            <a:custGeom>
              <a:avLst/>
              <a:gdLst>
                <a:gd name="connsiteX0" fmla="*/ 1141943 w 1511805"/>
                <a:gd name="connsiteY0" fmla="*/ 1944475 h 6847849"/>
                <a:gd name="connsiteX1" fmla="*/ 1511806 w 1511805"/>
                <a:gd name="connsiteY1" fmla="*/ 0 h 6847849"/>
                <a:gd name="connsiteX2" fmla="*/ 1379847 w 1511805"/>
                <a:gd name="connsiteY2" fmla="*/ 0 h 6847849"/>
                <a:gd name="connsiteX3" fmla="*/ 1000468 w 1511805"/>
                <a:gd name="connsiteY3" fmla="*/ 1970486 h 6847849"/>
                <a:gd name="connsiteX4" fmla="*/ 177001 w 1511805"/>
                <a:gd name="connsiteY4" fmla="*/ 6267996 h 6847849"/>
                <a:gd name="connsiteX5" fmla="*/ 0 w 1511805"/>
                <a:gd name="connsiteY5" fmla="*/ 6847850 h 6847849"/>
                <a:gd name="connsiteX6" fmla="*/ 144011 w 1511805"/>
                <a:gd name="connsiteY6" fmla="*/ 6847850 h 6847849"/>
                <a:gd name="connsiteX7" fmla="*/ 301346 w 1511805"/>
                <a:gd name="connsiteY7" fmla="*/ 6328266 h 6847849"/>
                <a:gd name="connsiteX8" fmla="*/ 1141943 w 1511805"/>
                <a:gd name="connsiteY8" fmla="*/ 1944475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805" h="6847849">
                  <a:moveTo>
                    <a:pt x="1141943" y="1944475"/>
                  </a:moveTo>
                  <a:cubicBezTo>
                    <a:pt x="1235201" y="1148921"/>
                    <a:pt x="1367159" y="575412"/>
                    <a:pt x="1511806" y="0"/>
                  </a:cubicBezTo>
                  <a:lnTo>
                    <a:pt x="1379847" y="0"/>
                  </a:lnTo>
                  <a:cubicBezTo>
                    <a:pt x="1231395" y="585563"/>
                    <a:pt x="1095630" y="1160341"/>
                    <a:pt x="1000468" y="1970486"/>
                  </a:cubicBezTo>
                  <a:cubicBezTo>
                    <a:pt x="838059" y="2945578"/>
                    <a:pt x="740994" y="4370469"/>
                    <a:pt x="177001" y="6267996"/>
                  </a:cubicBezTo>
                  <a:cubicBezTo>
                    <a:pt x="123076" y="6456417"/>
                    <a:pt x="64076" y="6650547"/>
                    <a:pt x="0" y="6847850"/>
                  </a:cubicBezTo>
                  <a:lnTo>
                    <a:pt x="144011" y="6847850"/>
                  </a:lnTo>
                  <a:cubicBezTo>
                    <a:pt x="200474" y="6670848"/>
                    <a:pt x="253131" y="6497654"/>
                    <a:pt x="301346" y="6328266"/>
                  </a:cubicBezTo>
                  <a:cubicBezTo>
                    <a:pt x="877393" y="4392673"/>
                    <a:pt x="976361" y="2939234"/>
                    <a:pt x="1141943" y="1944475"/>
                  </a:cubicBezTo>
                  <a:close/>
                </a:path>
              </a:pathLst>
            </a:custGeom>
            <a:grpFill/>
            <a:ln w="6342" cap="flat">
              <a:solidFill>
                <a:srgbClr val="663300"/>
              </a:solidFill>
              <a:prstDash val="solid"/>
              <a:miter/>
            </a:ln>
          </p:spPr>
          <p:txBody>
            <a:bodyPr rtlCol="0" anchor="ctr"/>
            <a:lstStyle/>
            <a:p>
              <a:endParaRPr lang="es-AR" sz="3200" dirty="0"/>
            </a:p>
          </p:txBody>
        </p:sp>
        <p:sp>
          <p:nvSpPr>
            <p:cNvPr id="28" name="Forma libre: forma 26">
              <a:extLst>
                <a:ext uri="{FF2B5EF4-FFF2-40B4-BE49-F238E27FC236}">
                  <a16:creationId xmlns="" xmlns:a16="http://schemas.microsoft.com/office/drawing/2014/main" id="{E7E3079E-1EFC-4970-8A01-6624D88D5EAB}"/>
                </a:ext>
              </a:extLst>
            </p:cNvPr>
            <p:cNvSpPr/>
            <p:nvPr/>
          </p:nvSpPr>
          <p:spPr>
            <a:xfrm>
              <a:off x="5918364" y="4440"/>
              <a:ext cx="1656451" cy="6847214"/>
            </a:xfrm>
            <a:custGeom>
              <a:avLst/>
              <a:gdLst>
                <a:gd name="connsiteX0" fmla="*/ 1196502 w 1656451"/>
                <a:gd name="connsiteY0" fmla="*/ 2342886 h 6847214"/>
                <a:gd name="connsiteX1" fmla="*/ 1552407 w 1656451"/>
                <a:gd name="connsiteY1" fmla="*/ 599520 h 6847214"/>
                <a:gd name="connsiteX2" fmla="*/ 1656451 w 1656451"/>
                <a:gd name="connsiteY2" fmla="*/ 0 h 6847214"/>
                <a:gd name="connsiteX3" fmla="*/ 1552407 w 1656451"/>
                <a:gd name="connsiteY3" fmla="*/ 0 h 6847214"/>
                <a:gd name="connsiteX4" fmla="*/ 1447095 w 1656451"/>
                <a:gd name="connsiteY4" fmla="*/ 652176 h 6847214"/>
                <a:gd name="connsiteX5" fmla="*/ 1098168 w 1656451"/>
                <a:gd name="connsiteY5" fmla="*/ 2361284 h 6847214"/>
                <a:gd name="connsiteX6" fmla="*/ 522122 w 1656451"/>
                <a:gd name="connsiteY6" fmla="*/ 5370303 h 6847214"/>
                <a:gd name="connsiteX7" fmla="*/ 0 w 1656451"/>
                <a:gd name="connsiteY7" fmla="*/ 6847215 h 6847214"/>
                <a:gd name="connsiteX8" fmla="*/ 106581 w 1656451"/>
                <a:gd name="connsiteY8" fmla="*/ 6847215 h 6847214"/>
                <a:gd name="connsiteX9" fmla="*/ 609036 w 1656451"/>
                <a:gd name="connsiteY9" fmla="*/ 5412174 h 6847214"/>
                <a:gd name="connsiteX10" fmla="*/ 1196502 w 1656451"/>
                <a:gd name="connsiteY10" fmla="*/ 2342886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451" h="6847214">
                  <a:moveTo>
                    <a:pt x="1196502" y="2342886"/>
                  </a:moveTo>
                  <a:cubicBezTo>
                    <a:pt x="1282148" y="1612042"/>
                    <a:pt x="1414740" y="1148921"/>
                    <a:pt x="1552407" y="599520"/>
                  </a:cubicBezTo>
                  <a:cubicBezTo>
                    <a:pt x="1598720" y="395873"/>
                    <a:pt x="1642494" y="192227"/>
                    <a:pt x="1656451" y="0"/>
                  </a:cubicBezTo>
                  <a:lnTo>
                    <a:pt x="1552407" y="0"/>
                  </a:lnTo>
                  <a:cubicBezTo>
                    <a:pt x="1545429" y="207453"/>
                    <a:pt x="1497214" y="430132"/>
                    <a:pt x="1447095" y="652176"/>
                  </a:cubicBezTo>
                  <a:cubicBezTo>
                    <a:pt x="1311966" y="1190792"/>
                    <a:pt x="1181911" y="1644397"/>
                    <a:pt x="1098168" y="2361284"/>
                  </a:cubicBezTo>
                  <a:cubicBezTo>
                    <a:pt x="984608" y="3043912"/>
                    <a:pt x="916726" y="4041208"/>
                    <a:pt x="522122" y="5370303"/>
                  </a:cubicBezTo>
                  <a:cubicBezTo>
                    <a:pt x="388895" y="5835961"/>
                    <a:pt x="210625" y="6349201"/>
                    <a:pt x="0" y="6847215"/>
                  </a:cubicBezTo>
                  <a:lnTo>
                    <a:pt x="106581" y="6847215"/>
                  </a:lnTo>
                  <a:cubicBezTo>
                    <a:pt x="308324" y="6361890"/>
                    <a:pt x="479616" y="5864510"/>
                    <a:pt x="609036" y="5412174"/>
                  </a:cubicBezTo>
                  <a:cubicBezTo>
                    <a:pt x="1011254" y="4056434"/>
                    <a:pt x="1080405" y="3039471"/>
                    <a:pt x="1196502" y="2342886"/>
                  </a:cubicBezTo>
                  <a:close/>
                </a:path>
              </a:pathLst>
            </a:custGeom>
            <a:grpFill/>
            <a:ln w="6342" cap="flat">
              <a:solidFill>
                <a:srgbClr val="663300"/>
              </a:solidFill>
              <a:prstDash val="solid"/>
              <a:miter/>
            </a:ln>
          </p:spPr>
          <p:txBody>
            <a:bodyPr rtlCol="0" anchor="ctr"/>
            <a:lstStyle/>
            <a:p>
              <a:endParaRPr lang="es-AR" sz="3200" dirty="0"/>
            </a:p>
          </p:txBody>
        </p:sp>
        <p:sp>
          <p:nvSpPr>
            <p:cNvPr id="29" name="Forma libre: forma 27">
              <a:extLst>
                <a:ext uri="{FF2B5EF4-FFF2-40B4-BE49-F238E27FC236}">
                  <a16:creationId xmlns="" xmlns:a16="http://schemas.microsoft.com/office/drawing/2014/main" id="{232D546F-AD10-4F70-BFB7-8E4E8C78937B}"/>
                </a:ext>
              </a:extLst>
            </p:cNvPr>
            <p:cNvSpPr/>
            <p:nvPr/>
          </p:nvSpPr>
          <p:spPr>
            <a:xfrm>
              <a:off x="6354840" y="3806"/>
              <a:ext cx="1638687" cy="6847215"/>
            </a:xfrm>
            <a:custGeom>
              <a:avLst/>
              <a:gdLst>
                <a:gd name="connsiteX0" fmla="*/ 1174932 w 1638687"/>
                <a:gd name="connsiteY0" fmla="*/ 2266756 h 6847215"/>
                <a:gd name="connsiteX1" fmla="*/ 1560655 w 1638687"/>
                <a:gd name="connsiteY1" fmla="*/ 379379 h 6847215"/>
                <a:gd name="connsiteX2" fmla="*/ 1638688 w 1638687"/>
                <a:gd name="connsiteY2" fmla="*/ 0 h 6847215"/>
                <a:gd name="connsiteX3" fmla="*/ 1533375 w 1638687"/>
                <a:gd name="connsiteY3" fmla="*/ 0 h 6847215"/>
                <a:gd name="connsiteX4" fmla="*/ 1446461 w 1638687"/>
                <a:gd name="connsiteY4" fmla="*/ 435841 h 6847215"/>
                <a:gd name="connsiteX5" fmla="*/ 1068351 w 1638687"/>
                <a:gd name="connsiteY5" fmla="*/ 2285789 h 6847215"/>
                <a:gd name="connsiteX6" fmla="*/ 444723 w 1638687"/>
                <a:gd name="connsiteY6" fmla="*/ 5542863 h 6847215"/>
                <a:gd name="connsiteX7" fmla="*/ 0 w 1638687"/>
                <a:gd name="connsiteY7" fmla="*/ 6847215 h 6847215"/>
                <a:gd name="connsiteX8" fmla="*/ 113560 w 1638687"/>
                <a:gd name="connsiteY8" fmla="*/ 6847215 h 6847215"/>
                <a:gd name="connsiteX9" fmla="*/ 539251 w 1638687"/>
                <a:gd name="connsiteY9" fmla="*/ 5587906 h 6847215"/>
                <a:gd name="connsiteX10" fmla="*/ 1174932 w 1638687"/>
                <a:gd name="connsiteY10" fmla="*/ 2266756 h 684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687" h="6847215">
                  <a:moveTo>
                    <a:pt x="1174932" y="2266756"/>
                  </a:moveTo>
                  <a:cubicBezTo>
                    <a:pt x="1268191" y="1475644"/>
                    <a:pt x="1410933" y="974458"/>
                    <a:pt x="1560655" y="379379"/>
                  </a:cubicBezTo>
                  <a:cubicBezTo>
                    <a:pt x="1589204" y="252496"/>
                    <a:pt x="1617753" y="124979"/>
                    <a:pt x="1638688" y="0"/>
                  </a:cubicBezTo>
                  <a:lnTo>
                    <a:pt x="1533375" y="0"/>
                  </a:lnTo>
                  <a:cubicBezTo>
                    <a:pt x="1511805" y="142743"/>
                    <a:pt x="1479450" y="289292"/>
                    <a:pt x="1446461" y="435841"/>
                  </a:cubicBezTo>
                  <a:cubicBezTo>
                    <a:pt x="1299911" y="1018867"/>
                    <a:pt x="1159706" y="1509902"/>
                    <a:pt x="1068351" y="2285789"/>
                  </a:cubicBezTo>
                  <a:cubicBezTo>
                    <a:pt x="945275" y="3024879"/>
                    <a:pt x="871683" y="4104649"/>
                    <a:pt x="444723" y="5542863"/>
                  </a:cubicBezTo>
                  <a:cubicBezTo>
                    <a:pt x="326723" y="5955231"/>
                    <a:pt x="175732" y="6402492"/>
                    <a:pt x="0" y="6847215"/>
                  </a:cubicBezTo>
                  <a:lnTo>
                    <a:pt x="113560" y="6847215"/>
                  </a:lnTo>
                  <a:cubicBezTo>
                    <a:pt x="281045" y="6417718"/>
                    <a:pt x="425057" y="5986952"/>
                    <a:pt x="539251" y="5587906"/>
                  </a:cubicBezTo>
                  <a:cubicBezTo>
                    <a:pt x="974458" y="4121779"/>
                    <a:pt x="1049318" y="3020439"/>
                    <a:pt x="1174932" y="2266756"/>
                  </a:cubicBezTo>
                  <a:close/>
                </a:path>
              </a:pathLst>
            </a:custGeom>
            <a:grpFill/>
            <a:ln w="6342" cap="flat">
              <a:solidFill>
                <a:srgbClr val="663300"/>
              </a:solidFill>
              <a:prstDash val="solid"/>
              <a:miter/>
            </a:ln>
          </p:spPr>
          <p:txBody>
            <a:bodyPr rtlCol="0" anchor="ctr"/>
            <a:lstStyle/>
            <a:p>
              <a:endParaRPr lang="es-AR" sz="3200" dirty="0"/>
            </a:p>
          </p:txBody>
        </p:sp>
        <p:sp>
          <p:nvSpPr>
            <p:cNvPr id="30" name="Forma libre: forma 28">
              <a:extLst>
                <a:ext uri="{FF2B5EF4-FFF2-40B4-BE49-F238E27FC236}">
                  <a16:creationId xmlns="" xmlns:a16="http://schemas.microsoft.com/office/drawing/2014/main" id="{FF9D5AC1-D270-4115-8E6E-98C8799900B5}"/>
                </a:ext>
              </a:extLst>
            </p:cNvPr>
            <p:cNvSpPr/>
            <p:nvPr/>
          </p:nvSpPr>
          <p:spPr>
            <a:xfrm>
              <a:off x="7063479" y="4440"/>
              <a:ext cx="1591107" cy="6847214"/>
            </a:xfrm>
            <a:custGeom>
              <a:avLst/>
              <a:gdLst>
                <a:gd name="connsiteX0" fmla="*/ 1153997 w 1591107"/>
                <a:gd name="connsiteY0" fmla="*/ 2139239 h 6847214"/>
                <a:gd name="connsiteX1" fmla="*/ 1587935 w 1591107"/>
                <a:gd name="connsiteY1" fmla="*/ 13957 h 6847214"/>
                <a:gd name="connsiteX2" fmla="*/ 1591107 w 1591107"/>
                <a:gd name="connsiteY2" fmla="*/ 0 h 6847214"/>
                <a:gd name="connsiteX3" fmla="*/ 1476278 w 1591107"/>
                <a:gd name="connsiteY3" fmla="*/ 0 h 6847214"/>
                <a:gd name="connsiteX4" fmla="*/ 1458515 w 1591107"/>
                <a:gd name="connsiteY4" fmla="*/ 78033 h 6847214"/>
                <a:gd name="connsiteX5" fmla="*/ 1032824 w 1591107"/>
                <a:gd name="connsiteY5" fmla="*/ 2161444 h 6847214"/>
                <a:gd name="connsiteX6" fmla="*/ 330529 w 1591107"/>
                <a:gd name="connsiteY6" fmla="*/ 5828983 h 6847214"/>
                <a:gd name="connsiteX7" fmla="*/ 0 w 1591107"/>
                <a:gd name="connsiteY7" fmla="*/ 6847215 h 6847214"/>
                <a:gd name="connsiteX8" fmla="*/ 125614 w 1591107"/>
                <a:gd name="connsiteY8" fmla="*/ 6847215 h 6847214"/>
                <a:gd name="connsiteX9" fmla="*/ 437110 w 1591107"/>
                <a:gd name="connsiteY9" fmla="*/ 5880370 h 6847214"/>
                <a:gd name="connsiteX10" fmla="*/ 1153997 w 1591107"/>
                <a:gd name="connsiteY10" fmla="*/ 2139239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1107" h="6847214">
                  <a:moveTo>
                    <a:pt x="1153997" y="2139239"/>
                  </a:moveTo>
                  <a:cubicBezTo>
                    <a:pt x="1258675" y="1247890"/>
                    <a:pt x="1419816" y="683897"/>
                    <a:pt x="1587935" y="13957"/>
                  </a:cubicBezTo>
                  <a:cubicBezTo>
                    <a:pt x="1589204" y="9516"/>
                    <a:pt x="1589838" y="4441"/>
                    <a:pt x="1591107" y="0"/>
                  </a:cubicBezTo>
                  <a:lnTo>
                    <a:pt x="1476278" y="0"/>
                  </a:lnTo>
                  <a:cubicBezTo>
                    <a:pt x="1470569" y="26011"/>
                    <a:pt x="1464859" y="52022"/>
                    <a:pt x="1458515" y="78033"/>
                  </a:cubicBezTo>
                  <a:cubicBezTo>
                    <a:pt x="1293568" y="734650"/>
                    <a:pt x="1135599" y="1287858"/>
                    <a:pt x="1032824" y="2161444"/>
                  </a:cubicBezTo>
                  <a:cubicBezTo>
                    <a:pt x="893888" y="2993793"/>
                    <a:pt x="811414" y="4209328"/>
                    <a:pt x="330529" y="5828983"/>
                  </a:cubicBezTo>
                  <a:cubicBezTo>
                    <a:pt x="237270" y="6153802"/>
                    <a:pt x="126248" y="6498288"/>
                    <a:pt x="0" y="6847215"/>
                  </a:cubicBezTo>
                  <a:lnTo>
                    <a:pt x="125614" y="6847215"/>
                  </a:lnTo>
                  <a:cubicBezTo>
                    <a:pt x="243615" y="6516052"/>
                    <a:pt x="348293" y="6189329"/>
                    <a:pt x="437110" y="5880370"/>
                  </a:cubicBezTo>
                  <a:cubicBezTo>
                    <a:pt x="928146" y="4228360"/>
                    <a:pt x="1012522" y="2987449"/>
                    <a:pt x="1153997" y="2139239"/>
                  </a:cubicBezTo>
                  <a:close/>
                </a:path>
              </a:pathLst>
            </a:custGeom>
            <a:grpFill/>
            <a:ln w="6342" cap="flat">
              <a:solidFill>
                <a:srgbClr val="663300"/>
              </a:solidFill>
              <a:prstDash val="solid"/>
              <a:miter/>
            </a:ln>
          </p:spPr>
          <p:txBody>
            <a:bodyPr rtlCol="0" anchor="ctr"/>
            <a:lstStyle/>
            <a:p>
              <a:endParaRPr lang="es-AR" sz="3200" dirty="0"/>
            </a:p>
          </p:txBody>
        </p:sp>
        <p:sp>
          <p:nvSpPr>
            <p:cNvPr id="31" name="Forma libre: forma 29">
              <a:extLst>
                <a:ext uri="{FF2B5EF4-FFF2-40B4-BE49-F238E27FC236}">
                  <a16:creationId xmlns="" xmlns:a16="http://schemas.microsoft.com/office/drawing/2014/main" id="{F8B5A5D4-4543-42CC-A783-F4C5EAA37A6F}"/>
                </a:ext>
              </a:extLst>
            </p:cNvPr>
            <p:cNvSpPr/>
            <p:nvPr/>
          </p:nvSpPr>
          <p:spPr>
            <a:xfrm>
              <a:off x="6699960" y="3806"/>
              <a:ext cx="1616483" cy="6847849"/>
            </a:xfrm>
            <a:custGeom>
              <a:avLst/>
              <a:gdLst>
                <a:gd name="connsiteX0" fmla="*/ 1450902 w 1616483"/>
                <a:gd name="connsiteY0" fmla="*/ 262647 h 6847849"/>
                <a:gd name="connsiteX1" fmla="*/ 1049953 w 1616483"/>
                <a:gd name="connsiteY1" fmla="*/ 2226154 h 6847849"/>
                <a:gd name="connsiteX2" fmla="*/ 387627 w 1616483"/>
                <a:gd name="connsiteY2" fmla="*/ 5682434 h 6847849"/>
                <a:gd name="connsiteX3" fmla="*/ 0 w 1616483"/>
                <a:gd name="connsiteY3" fmla="*/ 6847850 h 6847849"/>
                <a:gd name="connsiteX4" fmla="*/ 119270 w 1616483"/>
                <a:gd name="connsiteY4" fmla="*/ 6847850 h 6847849"/>
                <a:gd name="connsiteX5" fmla="*/ 487863 w 1616483"/>
                <a:gd name="connsiteY5" fmla="*/ 5730649 h 6847849"/>
                <a:gd name="connsiteX6" fmla="*/ 1162879 w 1616483"/>
                <a:gd name="connsiteY6" fmla="*/ 2205218 h 6847849"/>
                <a:gd name="connsiteX7" fmla="*/ 1572075 w 1616483"/>
                <a:gd name="connsiteY7" fmla="*/ 202378 h 6847849"/>
                <a:gd name="connsiteX8" fmla="*/ 1616484 w 1616483"/>
                <a:gd name="connsiteY8" fmla="*/ 0 h 6847849"/>
                <a:gd name="connsiteX9" fmla="*/ 1507365 w 1616483"/>
                <a:gd name="connsiteY9" fmla="*/ 0 h 6847849"/>
                <a:gd name="connsiteX10" fmla="*/ 1450902 w 1616483"/>
                <a:gd name="connsiteY10" fmla="*/ 262647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83" h="6847849">
                  <a:moveTo>
                    <a:pt x="1450902" y="262647"/>
                  </a:moveTo>
                  <a:cubicBezTo>
                    <a:pt x="1295471" y="881199"/>
                    <a:pt x="1146384" y="1402686"/>
                    <a:pt x="1049953" y="2226154"/>
                  </a:cubicBezTo>
                  <a:cubicBezTo>
                    <a:pt x="919264" y="3010288"/>
                    <a:pt x="841232" y="4156037"/>
                    <a:pt x="387627" y="5682434"/>
                  </a:cubicBezTo>
                  <a:cubicBezTo>
                    <a:pt x="281679" y="6052296"/>
                    <a:pt x="150991" y="6448804"/>
                    <a:pt x="0" y="6847850"/>
                  </a:cubicBezTo>
                  <a:lnTo>
                    <a:pt x="119270" y="6847850"/>
                  </a:lnTo>
                  <a:cubicBezTo>
                    <a:pt x="261378" y="6465299"/>
                    <a:pt x="385723" y="6085920"/>
                    <a:pt x="487863" y="5730649"/>
                  </a:cubicBezTo>
                  <a:cubicBezTo>
                    <a:pt x="950350" y="4173800"/>
                    <a:pt x="1029652" y="3005212"/>
                    <a:pt x="1162879" y="2205218"/>
                  </a:cubicBezTo>
                  <a:cubicBezTo>
                    <a:pt x="1261213" y="1365256"/>
                    <a:pt x="1413472" y="833618"/>
                    <a:pt x="1572075" y="202378"/>
                  </a:cubicBezTo>
                  <a:cubicBezTo>
                    <a:pt x="1587301" y="135130"/>
                    <a:pt x="1602527" y="67248"/>
                    <a:pt x="1616484" y="0"/>
                  </a:cubicBezTo>
                  <a:lnTo>
                    <a:pt x="1507365" y="0"/>
                  </a:lnTo>
                  <a:cubicBezTo>
                    <a:pt x="1490235" y="87549"/>
                    <a:pt x="1471203" y="175098"/>
                    <a:pt x="1450902" y="262647"/>
                  </a:cubicBezTo>
                  <a:close/>
                </a:path>
              </a:pathLst>
            </a:custGeom>
            <a:grpFill/>
            <a:ln w="6342" cap="flat">
              <a:solidFill>
                <a:srgbClr val="663300"/>
              </a:solidFill>
              <a:prstDash val="solid"/>
              <a:miter/>
            </a:ln>
          </p:spPr>
          <p:txBody>
            <a:bodyPr rtlCol="0" anchor="ctr"/>
            <a:lstStyle/>
            <a:p>
              <a:endParaRPr lang="es-AR" sz="3200" dirty="0"/>
            </a:p>
          </p:txBody>
        </p:sp>
        <p:sp>
          <p:nvSpPr>
            <p:cNvPr id="32" name="Forma libre: forma 30">
              <a:extLst>
                <a:ext uri="{FF2B5EF4-FFF2-40B4-BE49-F238E27FC236}">
                  <a16:creationId xmlns="" xmlns:a16="http://schemas.microsoft.com/office/drawing/2014/main" id="{EBA712BD-4FEF-4884-939A-E45E84317E74}"/>
                </a:ext>
              </a:extLst>
            </p:cNvPr>
            <p:cNvSpPr/>
            <p:nvPr/>
          </p:nvSpPr>
          <p:spPr>
            <a:xfrm>
              <a:off x="6582594" y="3806"/>
              <a:ext cx="1624731" cy="6847849"/>
            </a:xfrm>
            <a:custGeom>
              <a:avLst/>
              <a:gdLst>
                <a:gd name="connsiteX0" fmla="*/ 1167319 w 1624731"/>
                <a:gd name="connsiteY0" fmla="*/ 2226154 h 6847849"/>
                <a:gd name="connsiteX1" fmla="*/ 1568268 w 1624731"/>
                <a:gd name="connsiteY1" fmla="*/ 262647 h 6847849"/>
                <a:gd name="connsiteX2" fmla="*/ 1624731 w 1624731"/>
                <a:gd name="connsiteY2" fmla="*/ 0 h 6847849"/>
                <a:gd name="connsiteX3" fmla="*/ 1516881 w 1624731"/>
                <a:gd name="connsiteY3" fmla="*/ 0 h 6847849"/>
                <a:gd name="connsiteX4" fmla="*/ 1448999 w 1624731"/>
                <a:gd name="connsiteY4" fmla="*/ 321647 h 6847849"/>
                <a:gd name="connsiteX5" fmla="*/ 1055663 w 1624731"/>
                <a:gd name="connsiteY5" fmla="*/ 2246455 h 6847849"/>
                <a:gd name="connsiteX6" fmla="*/ 406659 w 1624731"/>
                <a:gd name="connsiteY6" fmla="*/ 5634853 h 6847849"/>
                <a:gd name="connsiteX7" fmla="*/ 0 w 1624731"/>
                <a:gd name="connsiteY7" fmla="*/ 6847850 h 6847849"/>
                <a:gd name="connsiteX8" fmla="*/ 117366 w 1624731"/>
                <a:gd name="connsiteY8" fmla="*/ 6847850 h 6847849"/>
                <a:gd name="connsiteX9" fmla="*/ 504993 w 1624731"/>
                <a:gd name="connsiteY9" fmla="*/ 5682434 h 6847849"/>
                <a:gd name="connsiteX10" fmla="*/ 1167319 w 1624731"/>
                <a:gd name="connsiteY10" fmla="*/ 2226154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731" h="6847849">
                  <a:moveTo>
                    <a:pt x="1167319" y="2226154"/>
                  </a:moveTo>
                  <a:cubicBezTo>
                    <a:pt x="1263750" y="1402686"/>
                    <a:pt x="1412837" y="881199"/>
                    <a:pt x="1568268" y="262647"/>
                  </a:cubicBezTo>
                  <a:cubicBezTo>
                    <a:pt x="1587935" y="175098"/>
                    <a:pt x="1607602" y="87549"/>
                    <a:pt x="1624731" y="0"/>
                  </a:cubicBezTo>
                  <a:lnTo>
                    <a:pt x="1516881" y="0"/>
                  </a:lnTo>
                  <a:cubicBezTo>
                    <a:pt x="1497214" y="105947"/>
                    <a:pt x="1473107" y="213797"/>
                    <a:pt x="1448999" y="321647"/>
                  </a:cubicBezTo>
                  <a:cubicBezTo>
                    <a:pt x="1296740" y="928146"/>
                    <a:pt x="1150825" y="1439482"/>
                    <a:pt x="1055663" y="2246455"/>
                  </a:cubicBezTo>
                  <a:cubicBezTo>
                    <a:pt x="927512" y="3015363"/>
                    <a:pt x="851382" y="4138908"/>
                    <a:pt x="406659" y="5634853"/>
                  </a:cubicBezTo>
                  <a:cubicBezTo>
                    <a:pt x="296271" y="6019307"/>
                    <a:pt x="159238" y="6432944"/>
                    <a:pt x="0" y="6847850"/>
                  </a:cubicBezTo>
                  <a:lnTo>
                    <a:pt x="117366" y="6847850"/>
                  </a:lnTo>
                  <a:cubicBezTo>
                    <a:pt x="267723" y="6448804"/>
                    <a:pt x="399046" y="6052296"/>
                    <a:pt x="504993" y="5682434"/>
                  </a:cubicBezTo>
                  <a:cubicBezTo>
                    <a:pt x="958598" y="4156037"/>
                    <a:pt x="1036630" y="3010288"/>
                    <a:pt x="1167319" y="2226154"/>
                  </a:cubicBezTo>
                  <a:close/>
                </a:path>
              </a:pathLst>
            </a:custGeom>
            <a:grpFill/>
            <a:ln w="6342" cap="flat">
              <a:solidFill>
                <a:srgbClr val="663300"/>
              </a:solidFill>
              <a:prstDash val="solid"/>
              <a:miter/>
            </a:ln>
          </p:spPr>
          <p:txBody>
            <a:bodyPr rtlCol="0" anchor="ctr"/>
            <a:lstStyle/>
            <a:p>
              <a:endParaRPr lang="es-AR" sz="3200" dirty="0"/>
            </a:p>
          </p:txBody>
        </p:sp>
        <p:sp>
          <p:nvSpPr>
            <p:cNvPr id="33" name="Forma libre: forma 31">
              <a:extLst>
                <a:ext uri="{FF2B5EF4-FFF2-40B4-BE49-F238E27FC236}">
                  <a16:creationId xmlns="" xmlns:a16="http://schemas.microsoft.com/office/drawing/2014/main" id="{C784EE61-6DD2-42F9-A8B7-4CE77858B8DB}"/>
                </a:ext>
              </a:extLst>
            </p:cNvPr>
            <p:cNvSpPr/>
            <p:nvPr/>
          </p:nvSpPr>
          <p:spPr>
            <a:xfrm>
              <a:off x="7316609" y="3806"/>
              <a:ext cx="1570805" cy="6847215"/>
            </a:xfrm>
            <a:custGeom>
              <a:avLst/>
              <a:gdLst>
                <a:gd name="connsiteX0" fmla="*/ 1148921 w 1570805"/>
                <a:gd name="connsiteY0" fmla="*/ 2093562 h 6847215"/>
                <a:gd name="connsiteX1" fmla="*/ 1570805 w 1570805"/>
                <a:gd name="connsiteY1" fmla="*/ 0 h 6847215"/>
                <a:gd name="connsiteX2" fmla="*/ 1453439 w 1570805"/>
                <a:gd name="connsiteY2" fmla="*/ 0 h 6847215"/>
                <a:gd name="connsiteX3" fmla="*/ 1023307 w 1570805"/>
                <a:gd name="connsiteY3" fmla="*/ 2116401 h 6847215"/>
                <a:gd name="connsiteX4" fmla="*/ 292464 w 1570805"/>
                <a:gd name="connsiteY4" fmla="*/ 5932392 h 6847215"/>
                <a:gd name="connsiteX5" fmla="*/ 0 w 1570805"/>
                <a:gd name="connsiteY5" fmla="*/ 6847215 h 6847215"/>
                <a:gd name="connsiteX6" fmla="*/ 129420 w 1570805"/>
                <a:gd name="connsiteY6" fmla="*/ 6847215 h 6847215"/>
                <a:gd name="connsiteX7" fmla="*/ 402852 w 1570805"/>
                <a:gd name="connsiteY7" fmla="*/ 5985683 h 6847215"/>
                <a:gd name="connsiteX8" fmla="*/ 1148921 w 1570805"/>
                <a:gd name="connsiteY8" fmla="*/ 2093562 h 684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805" h="6847215">
                  <a:moveTo>
                    <a:pt x="1148921" y="2093562"/>
                  </a:moveTo>
                  <a:cubicBezTo>
                    <a:pt x="1251696" y="1219341"/>
                    <a:pt x="1406492" y="647101"/>
                    <a:pt x="1570805" y="0"/>
                  </a:cubicBezTo>
                  <a:lnTo>
                    <a:pt x="1453439" y="0"/>
                  </a:lnTo>
                  <a:cubicBezTo>
                    <a:pt x="1286588" y="661058"/>
                    <a:pt x="1127351" y="1230126"/>
                    <a:pt x="1023307" y="2116401"/>
                  </a:cubicBezTo>
                  <a:cubicBezTo>
                    <a:pt x="878661" y="2982374"/>
                    <a:pt x="793016" y="4247392"/>
                    <a:pt x="292464" y="5932392"/>
                  </a:cubicBezTo>
                  <a:cubicBezTo>
                    <a:pt x="208722" y="6225491"/>
                    <a:pt x="110388" y="6533815"/>
                    <a:pt x="0" y="6847215"/>
                  </a:cubicBezTo>
                  <a:lnTo>
                    <a:pt x="129420" y="6847215"/>
                  </a:lnTo>
                  <a:cubicBezTo>
                    <a:pt x="231561" y="6552214"/>
                    <a:pt x="323550" y="6262287"/>
                    <a:pt x="402852" y="5985683"/>
                  </a:cubicBezTo>
                  <a:cubicBezTo>
                    <a:pt x="914188" y="4267059"/>
                    <a:pt x="1001738" y="2976664"/>
                    <a:pt x="1148921" y="2093562"/>
                  </a:cubicBezTo>
                  <a:close/>
                </a:path>
              </a:pathLst>
            </a:custGeom>
            <a:grpFill/>
            <a:ln w="6342" cap="flat">
              <a:solidFill>
                <a:srgbClr val="663300"/>
              </a:solidFill>
              <a:prstDash val="solid"/>
              <a:miter/>
            </a:ln>
          </p:spPr>
          <p:txBody>
            <a:bodyPr rtlCol="0" anchor="ctr"/>
            <a:lstStyle/>
            <a:p>
              <a:endParaRPr lang="es-AR" sz="3200" dirty="0"/>
            </a:p>
          </p:txBody>
        </p:sp>
        <p:sp>
          <p:nvSpPr>
            <p:cNvPr id="34" name="Forma libre: forma 32">
              <a:extLst>
                <a:ext uri="{FF2B5EF4-FFF2-40B4-BE49-F238E27FC236}">
                  <a16:creationId xmlns="" xmlns:a16="http://schemas.microsoft.com/office/drawing/2014/main" id="{FCF8A028-C0B9-4362-8F74-98EFFCD14D96}"/>
                </a:ext>
              </a:extLst>
            </p:cNvPr>
            <p:cNvSpPr/>
            <p:nvPr/>
          </p:nvSpPr>
          <p:spPr>
            <a:xfrm>
              <a:off x="6940403" y="4440"/>
              <a:ext cx="1599989" cy="6847214"/>
            </a:xfrm>
            <a:custGeom>
              <a:avLst/>
              <a:gdLst>
                <a:gd name="connsiteX0" fmla="*/ 1455977 w 1599989"/>
                <a:gd name="connsiteY0" fmla="*/ 140205 h 6847214"/>
                <a:gd name="connsiteX1" fmla="*/ 1038534 w 1599989"/>
                <a:gd name="connsiteY1" fmla="*/ 2183014 h 6847214"/>
                <a:gd name="connsiteX2" fmla="*/ 349561 w 1599989"/>
                <a:gd name="connsiteY2" fmla="*/ 5778864 h 6847214"/>
                <a:gd name="connsiteX3" fmla="*/ 0 w 1599989"/>
                <a:gd name="connsiteY3" fmla="*/ 6847215 h 6847214"/>
                <a:gd name="connsiteX4" fmla="*/ 123076 w 1599989"/>
                <a:gd name="connsiteY4" fmla="*/ 6847215 h 6847214"/>
                <a:gd name="connsiteX5" fmla="*/ 453605 w 1599989"/>
                <a:gd name="connsiteY5" fmla="*/ 5828983 h 6847214"/>
                <a:gd name="connsiteX6" fmla="*/ 1155900 w 1599989"/>
                <a:gd name="connsiteY6" fmla="*/ 2161444 h 6847214"/>
                <a:gd name="connsiteX7" fmla="*/ 1582225 w 1599989"/>
                <a:gd name="connsiteY7" fmla="*/ 78033 h 6847214"/>
                <a:gd name="connsiteX8" fmla="*/ 1599989 w 1599989"/>
                <a:gd name="connsiteY8" fmla="*/ 0 h 6847214"/>
                <a:gd name="connsiteX9" fmla="*/ 1487063 w 1599989"/>
                <a:gd name="connsiteY9" fmla="*/ 0 h 6847214"/>
                <a:gd name="connsiteX10" fmla="*/ 1455977 w 1599989"/>
                <a:gd name="connsiteY10" fmla="*/ 140205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989" h="6847214">
                  <a:moveTo>
                    <a:pt x="1455977" y="140205"/>
                  </a:moveTo>
                  <a:cubicBezTo>
                    <a:pt x="1294202" y="784134"/>
                    <a:pt x="1139405" y="1326557"/>
                    <a:pt x="1038534" y="2183014"/>
                  </a:cubicBezTo>
                  <a:cubicBezTo>
                    <a:pt x="902769" y="2998868"/>
                    <a:pt x="821564" y="4190930"/>
                    <a:pt x="349561" y="5778864"/>
                  </a:cubicBezTo>
                  <a:cubicBezTo>
                    <a:pt x="251862" y="6118910"/>
                    <a:pt x="134496" y="6481159"/>
                    <a:pt x="0" y="6847215"/>
                  </a:cubicBezTo>
                  <a:lnTo>
                    <a:pt x="123076" y="6847215"/>
                  </a:lnTo>
                  <a:cubicBezTo>
                    <a:pt x="249324" y="6498288"/>
                    <a:pt x="360347" y="6153802"/>
                    <a:pt x="453605" y="5828983"/>
                  </a:cubicBezTo>
                  <a:cubicBezTo>
                    <a:pt x="934490" y="4209328"/>
                    <a:pt x="1017598" y="2993159"/>
                    <a:pt x="1155900" y="2161444"/>
                  </a:cubicBezTo>
                  <a:cubicBezTo>
                    <a:pt x="1259309" y="1287858"/>
                    <a:pt x="1417278" y="734015"/>
                    <a:pt x="1582225" y="78033"/>
                  </a:cubicBezTo>
                  <a:cubicBezTo>
                    <a:pt x="1587935" y="52022"/>
                    <a:pt x="1593645" y="26011"/>
                    <a:pt x="1599989" y="0"/>
                  </a:cubicBezTo>
                  <a:lnTo>
                    <a:pt x="1487063" y="0"/>
                  </a:lnTo>
                  <a:cubicBezTo>
                    <a:pt x="1476913" y="46312"/>
                    <a:pt x="1466762" y="93259"/>
                    <a:pt x="1455977" y="140205"/>
                  </a:cubicBezTo>
                  <a:close/>
                </a:path>
              </a:pathLst>
            </a:custGeom>
            <a:grpFill/>
            <a:ln w="6342" cap="flat">
              <a:solidFill>
                <a:srgbClr val="663300"/>
              </a:solidFill>
              <a:prstDash val="solid"/>
              <a:miter/>
            </a:ln>
          </p:spPr>
          <p:txBody>
            <a:bodyPr rtlCol="0" anchor="ctr"/>
            <a:lstStyle/>
            <a:p>
              <a:endParaRPr lang="es-AR" sz="3200" dirty="0"/>
            </a:p>
          </p:txBody>
        </p:sp>
        <p:sp>
          <p:nvSpPr>
            <p:cNvPr id="35" name="Forma libre: forma 33">
              <a:extLst>
                <a:ext uri="{FF2B5EF4-FFF2-40B4-BE49-F238E27FC236}">
                  <a16:creationId xmlns="" xmlns:a16="http://schemas.microsoft.com/office/drawing/2014/main" id="{BA4382B9-6842-41AD-93A6-69D83DCC90AB}"/>
                </a:ext>
              </a:extLst>
            </p:cNvPr>
            <p:cNvSpPr/>
            <p:nvPr/>
          </p:nvSpPr>
          <p:spPr>
            <a:xfrm>
              <a:off x="6819230" y="3806"/>
              <a:ext cx="1608235" cy="6847849"/>
            </a:xfrm>
            <a:custGeom>
              <a:avLst/>
              <a:gdLst>
                <a:gd name="connsiteX0" fmla="*/ 1159707 w 1608235"/>
                <a:gd name="connsiteY0" fmla="*/ 2183648 h 6847849"/>
                <a:gd name="connsiteX1" fmla="*/ 1577150 w 1608235"/>
                <a:gd name="connsiteY1" fmla="*/ 140840 h 6847849"/>
                <a:gd name="connsiteX2" fmla="*/ 1608236 w 1608235"/>
                <a:gd name="connsiteY2" fmla="*/ 0 h 6847849"/>
                <a:gd name="connsiteX3" fmla="*/ 1497214 w 1608235"/>
                <a:gd name="connsiteY3" fmla="*/ 0 h 6847849"/>
                <a:gd name="connsiteX4" fmla="*/ 1452805 w 1608235"/>
                <a:gd name="connsiteY4" fmla="*/ 202378 h 6847849"/>
                <a:gd name="connsiteX5" fmla="*/ 1043609 w 1608235"/>
                <a:gd name="connsiteY5" fmla="*/ 2205218 h 6847849"/>
                <a:gd name="connsiteX6" fmla="*/ 368594 w 1608235"/>
                <a:gd name="connsiteY6" fmla="*/ 5730649 h 6847849"/>
                <a:gd name="connsiteX7" fmla="*/ 0 w 1608235"/>
                <a:gd name="connsiteY7" fmla="*/ 6847850 h 6847849"/>
                <a:gd name="connsiteX8" fmla="*/ 121173 w 1608235"/>
                <a:gd name="connsiteY8" fmla="*/ 6847850 h 6847849"/>
                <a:gd name="connsiteX9" fmla="*/ 470734 w 1608235"/>
                <a:gd name="connsiteY9" fmla="*/ 5779499 h 6847849"/>
                <a:gd name="connsiteX10" fmla="*/ 1159707 w 1608235"/>
                <a:gd name="connsiteY10" fmla="*/ 2183648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8235" h="6847849">
                  <a:moveTo>
                    <a:pt x="1159707" y="2183648"/>
                  </a:moveTo>
                  <a:cubicBezTo>
                    <a:pt x="1260578" y="1327191"/>
                    <a:pt x="1415374" y="784768"/>
                    <a:pt x="1577150" y="140840"/>
                  </a:cubicBezTo>
                  <a:cubicBezTo>
                    <a:pt x="1587935" y="93893"/>
                    <a:pt x="1598086" y="46947"/>
                    <a:pt x="1608236" y="0"/>
                  </a:cubicBezTo>
                  <a:lnTo>
                    <a:pt x="1497214" y="0"/>
                  </a:lnTo>
                  <a:cubicBezTo>
                    <a:pt x="1483257" y="67248"/>
                    <a:pt x="1468031" y="134495"/>
                    <a:pt x="1452805" y="202378"/>
                  </a:cubicBezTo>
                  <a:cubicBezTo>
                    <a:pt x="1294202" y="833618"/>
                    <a:pt x="1142577" y="1365256"/>
                    <a:pt x="1043609" y="2205218"/>
                  </a:cubicBezTo>
                  <a:cubicBezTo>
                    <a:pt x="910382" y="3005212"/>
                    <a:pt x="830446" y="4173800"/>
                    <a:pt x="368594" y="5730649"/>
                  </a:cubicBezTo>
                  <a:cubicBezTo>
                    <a:pt x="267088" y="6085920"/>
                    <a:pt x="142743" y="6465299"/>
                    <a:pt x="0" y="6847850"/>
                  </a:cubicBezTo>
                  <a:lnTo>
                    <a:pt x="121173" y="6847850"/>
                  </a:lnTo>
                  <a:cubicBezTo>
                    <a:pt x="255669" y="6481794"/>
                    <a:pt x="373035" y="6120178"/>
                    <a:pt x="470734" y="5779499"/>
                  </a:cubicBezTo>
                  <a:cubicBezTo>
                    <a:pt x="942737" y="4191564"/>
                    <a:pt x="1023942" y="2999503"/>
                    <a:pt x="1159707" y="2183648"/>
                  </a:cubicBezTo>
                  <a:close/>
                </a:path>
              </a:pathLst>
            </a:custGeom>
            <a:grpFill/>
            <a:ln w="6342" cap="flat">
              <a:solidFill>
                <a:srgbClr val="663300"/>
              </a:solidFill>
              <a:prstDash val="solid"/>
              <a:miter/>
            </a:ln>
          </p:spPr>
          <p:txBody>
            <a:bodyPr rtlCol="0" anchor="ctr"/>
            <a:lstStyle/>
            <a:p>
              <a:endParaRPr lang="es-AR" sz="3200" dirty="0"/>
            </a:p>
          </p:txBody>
        </p:sp>
        <p:sp>
          <p:nvSpPr>
            <p:cNvPr id="36" name="Forma libre: forma 34">
              <a:extLst>
                <a:ext uri="{FF2B5EF4-FFF2-40B4-BE49-F238E27FC236}">
                  <a16:creationId xmlns="" xmlns:a16="http://schemas.microsoft.com/office/drawing/2014/main" id="{12A3F789-2394-4C27-BCF6-F11221F52736}"/>
                </a:ext>
              </a:extLst>
            </p:cNvPr>
            <p:cNvSpPr/>
            <p:nvPr/>
          </p:nvSpPr>
          <p:spPr>
            <a:xfrm>
              <a:off x="7989087" y="3806"/>
              <a:ext cx="1521320" cy="6847849"/>
            </a:xfrm>
            <a:custGeom>
              <a:avLst/>
              <a:gdLst>
                <a:gd name="connsiteX0" fmla="*/ 1003006 w 1521320"/>
                <a:gd name="connsiteY0" fmla="*/ 1996496 h 6847849"/>
                <a:gd name="connsiteX1" fmla="*/ 196034 w 1521320"/>
                <a:gd name="connsiteY1" fmla="*/ 6209631 h 6847849"/>
                <a:gd name="connsiteX2" fmla="*/ 0 w 1521320"/>
                <a:gd name="connsiteY2" fmla="*/ 6847850 h 6847849"/>
                <a:gd name="connsiteX3" fmla="*/ 141474 w 1521320"/>
                <a:gd name="connsiteY3" fmla="*/ 6847850 h 6847849"/>
                <a:gd name="connsiteX4" fmla="*/ 318475 w 1521320"/>
                <a:gd name="connsiteY4" fmla="*/ 6267996 h 6847849"/>
                <a:gd name="connsiteX5" fmla="*/ 1141943 w 1521320"/>
                <a:gd name="connsiteY5" fmla="*/ 1970486 h 6847849"/>
                <a:gd name="connsiteX6" fmla="*/ 1521321 w 1521320"/>
                <a:gd name="connsiteY6" fmla="*/ 0 h 6847849"/>
                <a:gd name="connsiteX7" fmla="*/ 1391901 w 1521320"/>
                <a:gd name="connsiteY7" fmla="*/ 0 h 6847849"/>
                <a:gd name="connsiteX8" fmla="*/ 1003006 w 1521320"/>
                <a:gd name="connsiteY8" fmla="*/ 1996496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320" h="6847849">
                  <a:moveTo>
                    <a:pt x="1003006" y="1996496"/>
                  </a:moveTo>
                  <a:cubicBezTo>
                    <a:pt x="843769" y="2952556"/>
                    <a:pt x="748607" y="4348898"/>
                    <a:pt x="196034" y="6209631"/>
                  </a:cubicBezTo>
                  <a:cubicBezTo>
                    <a:pt x="137033" y="6416449"/>
                    <a:pt x="71054" y="6630246"/>
                    <a:pt x="0" y="6847850"/>
                  </a:cubicBezTo>
                  <a:lnTo>
                    <a:pt x="141474" y="6847850"/>
                  </a:lnTo>
                  <a:cubicBezTo>
                    <a:pt x="205550" y="6650547"/>
                    <a:pt x="264550" y="6456417"/>
                    <a:pt x="318475" y="6267996"/>
                  </a:cubicBezTo>
                  <a:cubicBezTo>
                    <a:pt x="882468" y="4370469"/>
                    <a:pt x="978898" y="2945578"/>
                    <a:pt x="1141943" y="1970486"/>
                  </a:cubicBezTo>
                  <a:cubicBezTo>
                    <a:pt x="1237105" y="1160975"/>
                    <a:pt x="1372869" y="585563"/>
                    <a:pt x="1521321" y="0"/>
                  </a:cubicBezTo>
                  <a:lnTo>
                    <a:pt x="1391901" y="0"/>
                  </a:lnTo>
                  <a:cubicBezTo>
                    <a:pt x="1239642" y="596982"/>
                    <a:pt x="1100072" y="1173029"/>
                    <a:pt x="1003006" y="1996496"/>
                  </a:cubicBezTo>
                  <a:close/>
                </a:path>
              </a:pathLst>
            </a:custGeom>
            <a:grpFill/>
            <a:ln w="6342" cap="flat">
              <a:solidFill>
                <a:srgbClr val="663300"/>
              </a:solidFill>
              <a:prstDash val="solid"/>
              <a:miter/>
            </a:ln>
          </p:spPr>
          <p:txBody>
            <a:bodyPr rtlCol="0" anchor="ctr"/>
            <a:lstStyle/>
            <a:p>
              <a:endParaRPr lang="es-AR" sz="3200" dirty="0"/>
            </a:p>
          </p:txBody>
        </p:sp>
        <p:sp>
          <p:nvSpPr>
            <p:cNvPr id="37" name="Forma libre: forma 35">
              <a:extLst>
                <a:ext uri="{FF2B5EF4-FFF2-40B4-BE49-F238E27FC236}">
                  <a16:creationId xmlns="" xmlns:a16="http://schemas.microsoft.com/office/drawing/2014/main" id="{0D62C23B-8F48-42EA-93B2-FAD30FD3254B}"/>
                </a:ext>
              </a:extLst>
            </p:cNvPr>
            <p:cNvSpPr/>
            <p:nvPr/>
          </p:nvSpPr>
          <p:spPr>
            <a:xfrm>
              <a:off x="5811783" y="4440"/>
              <a:ext cx="1657720" cy="6847214"/>
            </a:xfrm>
            <a:custGeom>
              <a:avLst/>
              <a:gdLst>
                <a:gd name="connsiteX0" fmla="*/ 1449632 w 1657720"/>
                <a:gd name="connsiteY0" fmla="*/ 703564 h 6847214"/>
                <a:gd name="connsiteX1" fmla="*/ 1107050 w 1657720"/>
                <a:gd name="connsiteY1" fmla="*/ 2379047 h 6847214"/>
                <a:gd name="connsiteX2" fmla="*/ 541788 w 1657720"/>
                <a:gd name="connsiteY2" fmla="*/ 5329066 h 6847214"/>
                <a:gd name="connsiteX3" fmla="*/ 0 w 1657720"/>
                <a:gd name="connsiteY3" fmla="*/ 6847215 h 6847214"/>
                <a:gd name="connsiteX4" fmla="*/ 105312 w 1657720"/>
                <a:gd name="connsiteY4" fmla="*/ 6847215 h 6847214"/>
                <a:gd name="connsiteX5" fmla="*/ 627434 w 1657720"/>
                <a:gd name="connsiteY5" fmla="*/ 5370303 h 6847214"/>
                <a:gd name="connsiteX6" fmla="*/ 1203481 w 1657720"/>
                <a:gd name="connsiteY6" fmla="*/ 2361284 h 6847214"/>
                <a:gd name="connsiteX7" fmla="*/ 1552408 w 1657720"/>
                <a:gd name="connsiteY7" fmla="*/ 652176 h 6847214"/>
                <a:gd name="connsiteX8" fmla="*/ 1657720 w 1657720"/>
                <a:gd name="connsiteY8" fmla="*/ 0 h 6847214"/>
                <a:gd name="connsiteX9" fmla="*/ 1553042 w 1657720"/>
                <a:gd name="connsiteY9" fmla="*/ 0 h 6847214"/>
                <a:gd name="connsiteX10" fmla="*/ 1449632 w 1657720"/>
                <a:gd name="connsiteY10" fmla="*/ 703564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7720" h="6847214">
                  <a:moveTo>
                    <a:pt x="1449632" y="703564"/>
                  </a:moveTo>
                  <a:cubicBezTo>
                    <a:pt x="1317041" y="1231395"/>
                    <a:pt x="1190158" y="1676753"/>
                    <a:pt x="1107050" y="2379047"/>
                  </a:cubicBezTo>
                  <a:cubicBezTo>
                    <a:pt x="995393" y="3048353"/>
                    <a:pt x="928780" y="4025982"/>
                    <a:pt x="541788" y="5329066"/>
                  </a:cubicBezTo>
                  <a:cubicBezTo>
                    <a:pt x="404755" y="5807413"/>
                    <a:pt x="219507" y="6337147"/>
                    <a:pt x="0" y="6847215"/>
                  </a:cubicBezTo>
                  <a:lnTo>
                    <a:pt x="105312" y="6847215"/>
                  </a:lnTo>
                  <a:cubicBezTo>
                    <a:pt x="315303" y="6349201"/>
                    <a:pt x="494207" y="5835327"/>
                    <a:pt x="627434" y="5370303"/>
                  </a:cubicBezTo>
                  <a:cubicBezTo>
                    <a:pt x="1022039" y="4041843"/>
                    <a:pt x="1089921" y="3043912"/>
                    <a:pt x="1203481" y="2361284"/>
                  </a:cubicBezTo>
                  <a:cubicBezTo>
                    <a:pt x="1287857" y="1644397"/>
                    <a:pt x="1417278" y="1190792"/>
                    <a:pt x="1552408" y="652176"/>
                  </a:cubicBezTo>
                  <a:cubicBezTo>
                    <a:pt x="1602527" y="430132"/>
                    <a:pt x="1650742" y="207453"/>
                    <a:pt x="1657720" y="0"/>
                  </a:cubicBezTo>
                  <a:lnTo>
                    <a:pt x="1553042" y="0"/>
                  </a:lnTo>
                  <a:cubicBezTo>
                    <a:pt x="1556214" y="220776"/>
                    <a:pt x="1504193" y="462487"/>
                    <a:pt x="1449632" y="703564"/>
                  </a:cubicBezTo>
                  <a:close/>
                </a:path>
              </a:pathLst>
            </a:custGeom>
            <a:grpFill/>
            <a:ln w="6342" cap="flat">
              <a:solidFill>
                <a:srgbClr val="663300"/>
              </a:solidFill>
              <a:prstDash val="solid"/>
              <a:miter/>
            </a:ln>
          </p:spPr>
          <p:txBody>
            <a:bodyPr rtlCol="0" anchor="ctr"/>
            <a:lstStyle/>
            <a:p>
              <a:endParaRPr lang="es-AR" sz="3200" dirty="0"/>
            </a:p>
          </p:txBody>
        </p:sp>
        <p:sp>
          <p:nvSpPr>
            <p:cNvPr id="38" name="Forma libre: forma 36">
              <a:extLst>
                <a:ext uri="{FF2B5EF4-FFF2-40B4-BE49-F238E27FC236}">
                  <a16:creationId xmlns="" xmlns:a16="http://schemas.microsoft.com/office/drawing/2014/main" id="{3495AE63-EE65-43E4-8B91-B00CEA26540B}"/>
                </a:ext>
              </a:extLst>
            </p:cNvPr>
            <p:cNvSpPr/>
            <p:nvPr/>
          </p:nvSpPr>
          <p:spPr>
            <a:xfrm>
              <a:off x="7850150" y="4440"/>
              <a:ext cx="1530202" cy="6847849"/>
            </a:xfrm>
            <a:custGeom>
              <a:avLst/>
              <a:gdLst>
                <a:gd name="connsiteX0" fmla="*/ 1141943 w 1530202"/>
                <a:gd name="connsiteY0" fmla="*/ 1995862 h 6847849"/>
                <a:gd name="connsiteX1" fmla="*/ 1530203 w 1530202"/>
                <a:gd name="connsiteY1" fmla="*/ 0 h 6847849"/>
                <a:gd name="connsiteX2" fmla="*/ 1403320 w 1530202"/>
                <a:gd name="connsiteY2" fmla="*/ 0 h 6847849"/>
                <a:gd name="connsiteX3" fmla="*/ 1006813 w 1530202"/>
                <a:gd name="connsiteY3" fmla="*/ 2021238 h 6847849"/>
                <a:gd name="connsiteX4" fmla="*/ 215700 w 1530202"/>
                <a:gd name="connsiteY4" fmla="*/ 6151899 h 6847849"/>
                <a:gd name="connsiteX5" fmla="*/ 0 w 1530202"/>
                <a:gd name="connsiteY5" fmla="*/ 6847849 h 6847849"/>
                <a:gd name="connsiteX6" fmla="*/ 138937 w 1530202"/>
                <a:gd name="connsiteY6" fmla="*/ 6847849 h 6847849"/>
                <a:gd name="connsiteX7" fmla="*/ 334970 w 1530202"/>
                <a:gd name="connsiteY7" fmla="*/ 6209631 h 6847849"/>
                <a:gd name="connsiteX8" fmla="*/ 1141943 w 1530202"/>
                <a:gd name="connsiteY8" fmla="*/ 1995862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0202" h="6847849">
                  <a:moveTo>
                    <a:pt x="1141943" y="1995862"/>
                  </a:moveTo>
                  <a:cubicBezTo>
                    <a:pt x="1238373" y="1172395"/>
                    <a:pt x="1377944" y="596348"/>
                    <a:pt x="1530203" y="0"/>
                  </a:cubicBezTo>
                  <a:lnTo>
                    <a:pt x="1403320" y="0"/>
                  </a:lnTo>
                  <a:cubicBezTo>
                    <a:pt x="1248524" y="608402"/>
                    <a:pt x="1105146" y="1184448"/>
                    <a:pt x="1006813" y="2021238"/>
                  </a:cubicBezTo>
                  <a:cubicBezTo>
                    <a:pt x="850747" y="2958266"/>
                    <a:pt x="757489" y="4327963"/>
                    <a:pt x="215700" y="6151899"/>
                  </a:cubicBezTo>
                  <a:cubicBezTo>
                    <a:pt x="150991" y="6377116"/>
                    <a:pt x="79302" y="6609945"/>
                    <a:pt x="0" y="6847849"/>
                  </a:cubicBezTo>
                  <a:lnTo>
                    <a:pt x="138937" y="6847849"/>
                  </a:lnTo>
                  <a:cubicBezTo>
                    <a:pt x="210625" y="6630246"/>
                    <a:pt x="275969" y="6416449"/>
                    <a:pt x="334970" y="6209631"/>
                  </a:cubicBezTo>
                  <a:cubicBezTo>
                    <a:pt x="887543" y="4348264"/>
                    <a:pt x="982705" y="2951287"/>
                    <a:pt x="1141943" y="1995862"/>
                  </a:cubicBezTo>
                  <a:close/>
                </a:path>
              </a:pathLst>
            </a:custGeom>
            <a:grpFill/>
            <a:ln w="6342" cap="flat">
              <a:solidFill>
                <a:srgbClr val="663300"/>
              </a:solidFill>
              <a:prstDash val="solid"/>
              <a:miter/>
            </a:ln>
          </p:spPr>
          <p:txBody>
            <a:bodyPr rtlCol="0" anchor="ctr"/>
            <a:lstStyle/>
            <a:p>
              <a:endParaRPr lang="es-AR" sz="3200" dirty="0"/>
            </a:p>
          </p:txBody>
        </p:sp>
        <p:sp>
          <p:nvSpPr>
            <p:cNvPr id="39" name="Forma libre: forma 37">
              <a:extLst>
                <a:ext uri="{FF2B5EF4-FFF2-40B4-BE49-F238E27FC236}">
                  <a16:creationId xmlns="" xmlns:a16="http://schemas.microsoft.com/office/drawing/2014/main" id="{D5EC5EF8-FA98-4DF6-B6CF-923291E331D9}"/>
                </a:ext>
              </a:extLst>
            </p:cNvPr>
            <p:cNvSpPr/>
            <p:nvPr/>
          </p:nvSpPr>
          <p:spPr>
            <a:xfrm>
              <a:off x="7713117" y="3806"/>
              <a:ext cx="1539719" cy="6847849"/>
            </a:xfrm>
            <a:custGeom>
              <a:avLst/>
              <a:gdLst>
                <a:gd name="connsiteX0" fmla="*/ 1010619 w 1539719"/>
                <a:gd name="connsiteY0" fmla="*/ 2045981 h 6847849"/>
                <a:gd name="connsiteX1" fmla="*/ 234733 w 1539719"/>
                <a:gd name="connsiteY1" fmla="*/ 6095436 h 6847849"/>
                <a:gd name="connsiteX2" fmla="*/ 0 w 1539719"/>
                <a:gd name="connsiteY2" fmla="*/ 6847850 h 6847849"/>
                <a:gd name="connsiteX3" fmla="*/ 136399 w 1539719"/>
                <a:gd name="connsiteY3" fmla="*/ 6847850 h 6847849"/>
                <a:gd name="connsiteX4" fmla="*/ 352099 w 1539719"/>
                <a:gd name="connsiteY4" fmla="*/ 6151899 h 6847849"/>
                <a:gd name="connsiteX5" fmla="*/ 1143211 w 1539719"/>
                <a:gd name="connsiteY5" fmla="*/ 2021239 h 6847849"/>
                <a:gd name="connsiteX6" fmla="*/ 1539719 w 1539719"/>
                <a:gd name="connsiteY6" fmla="*/ 0 h 6847849"/>
                <a:gd name="connsiteX7" fmla="*/ 1415374 w 1539719"/>
                <a:gd name="connsiteY7" fmla="*/ 0 h 6847849"/>
                <a:gd name="connsiteX8" fmla="*/ 1010619 w 1539719"/>
                <a:gd name="connsiteY8" fmla="*/ 2045981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719" h="6847849">
                  <a:moveTo>
                    <a:pt x="1010619" y="2045981"/>
                  </a:moveTo>
                  <a:cubicBezTo>
                    <a:pt x="857726" y="2964610"/>
                    <a:pt x="766370" y="4307027"/>
                    <a:pt x="234733" y="6095436"/>
                  </a:cubicBezTo>
                  <a:cubicBezTo>
                    <a:pt x="164947" y="6338416"/>
                    <a:pt x="86914" y="6590278"/>
                    <a:pt x="0" y="6847850"/>
                  </a:cubicBezTo>
                  <a:lnTo>
                    <a:pt x="136399" y="6847850"/>
                  </a:lnTo>
                  <a:cubicBezTo>
                    <a:pt x="215700" y="6609945"/>
                    <a:pt x="287388" y="6377115"/>
                    <a:pt x="352099" y="6151899"/>
                  </a:cubicBezTo>
                  <a:cubicBezTo>
                    <a:pt x="893888" y="4327963"/>
                    <a:pt x="987146" y="2958266"/>
                    <a:pt x="1143211" y="2021239"/>
                  </a:cubicBezTo>
                  <a:cubicBezTo>
                    <a:pt x="1241545" y="1184448"/>
                    <a:pt x="1384922" y="608402"/>
                    <a:pt x="1539719" y="0"/>
                  </a:cubicBezTo>
                  <a:lnTo>
                    <a:pt x="1415374" y="0"/>
                  </a:lnTo>
                  <a:cubicBezTo>
                    <a:pt x="1257406" y="621090"/>
                    <a:pt x="1110222" y="1196502"/>
                    <a:pt x="1010619" y="2045981"/>
                  </a:cubicBezTo>
                  <a:close/>
                </a:path>
              </a:pathLst>
            </a:custGeom>
            <a:grpFill/>
            <a:ln w="6342" cap="flat">
              <a:solidFill>
                <a:srgbClr val="663300"/>
              </a:solidFill>
              <a:prstDash val="solid"/>
              <a:miter/>
            </a:ln>
          </p:spPr>
          <p:txBody>
            <a:bodyPr rtlCol="0" anchor="ctr"/>
            <a:lstStyle/>
            <a:p>
              <a:endParaRPr lang="es-AR" sz="3200" dirty="0"/>
            </a:p>
          </p:txBody>
        </p:sp>
        <p:sp>
          <p:nvSpPr>
            <p:cNvPr id="40" name="Forma libre: forma 38">
              <a:extLst>
                <a:ext uri="{FF2B5EF4-FFF2-40B4-BE49-F238E27FC236}">
                  <a16:creationId xmlns="" xmlns:a16="http://schemas.microsoft.com/office/drawing/2014/main" id="{298024F5-C2DC-4543-A104-440FC664400B}"/>
                </a:ext>
              </a:extLst>
            </p:cNvPr>
            <p:cNvSpPr/>
            <p:nvPr/>
          </p:nvSpPr>
          <p:spPr>
            <a:xfrm>
              <a:off x="7446664" y="3806"/>
              <a:ext cx="1560020" cy="6847215"/>
            </a:xfrm>
            <a:custGeom>
              <a:avLst/>
              <a:gdLst>
                <a:gd name="connsiteX0" fmla="*/ 1018867 w 1560020"/>
                <a:gd name="connsiteY0" fmla="*/ 2093562 h 6847215"/>
                <a:gd name="connsiteX1" fmla="*/ 273432 w 1560020"/>
                <a:gd name="connsiteY1" fmla="*/ 5985683 h 6847215"/>
                <a:gd name="connsiteX2" fmla="*/ 0 w 1560020"/>
                <a:gd name="connsiteY2" fmla="*/ 6847215 h 6847215"/>
                <a:gd name="connsiteX3" fmla="*/ 131957 w 1560020"/>
                <a:gd name="connsiteY3" fmla="*/ 6847215 h 6847215"/>
                <a:gd name="connsiteX4" fmla="*/ 385722 w 1560020"/>
                <a:gd name="connsiteY4" fmla="*/ 6039608 h 6847215"/>
                <a:gd name="connsiteX5" fmla="*/ 1146383 w 1560020"/>
                <a:gd name="connsiteY5" fmla="*/ 2069454 h 6847215"/>
                <a:gd name="connsiteX6" fmla="*/ 1560021 w 1560020"/>
                <a:gd name="connsiteY6" fmla="*/ 0 h 6847215"/>
                <a:gd name="connsiteX7" fmla="*/ 1440751 w 1560020"/>
                <a:gd name="connsiteY7" fmla="*/ 0 h 6847215"/>
                <a:gd name="connsiteX8" fmla="*/ 1018867 w 1560020"/>
                <a:gd name="connsiteY8" fmla="*/ 2093562 h 684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020" h="6847215">
                  <a:moveTo>
                    <a:pt x="1018867" y="2093562"/>
                  </a:moveTo>
                  <a:cubicBezTo>
                    <a:pt x="871683" y="2976664"/>
                    <a:pt x="784134" y="4267059"/>
                    <a:pt x="273432" y="5985683"/>
                  </a:cubicBezTo>
                  <a:cubicBezTo>
                    <a:pt x="194130" y="6262287"/>
                    <a:pt x="102775" y="6552214"/>
                    <a:pt x="0" y="6847215"/>
                  </a:cubicBezTo>
                  <a:lnTo>
                    <a:pt x="131957" y="6847215"/>
                  </a:lnTo>
                  <a:cubicBezTo>
                    <a:pt x="226485" y="6570612"/>
                    <a:pt x="311496" y="6299717"/>
                    <a:pt x="385722" y="6039608"/>
                  </a:cubicBezTo>
                  <a:cubicBezTo>
                    <a:pt x="906576" y="4286726"/>
                    <a:pt x="996028" y="2970320"/>
                    <a:pt x="1146383" y="2069454"/>
                  </a:cubicBezTo>
                  <a:cubicBezTo>
                    <a:pt x="1247889" y="1207287"/>
                    <a:pt x="1398880" y="633144"/>
                    <a:pt x="1560021" y="0"/>
                  </a:cubicBezTo>
                  <a:lnTo>
                    <a:pt x="1440751" y="0"/>
                  </a:lnTo>
                  <a:cubicBezTo>
                    <a:pt x="1276438" y="647101"/>
                    <a:pt x="1121641" y="1219341"/>
                    <a:pt x="1018867" y="2093562"/>
                  </a:cubicBezTo>
                  <a:close/>
                </a:path>
              </a:pathLst>
            </a:custGeom>
            <a:grpFill/>
            <a:ln w="6342" cap="flat">
              <a:solidFill>
                <a:srgbClr val="663300"/>
              </a:solidFill>
              <a:prstDash val="solid"/>
              <a:miter/>
            </a:ln>
          </p:spPr>
          <p:txBody>
            <a:bodyPr rtlCol="0" anchor="ctr"/>
            <a:lstStyle/>
            <a:p>
              <a:endParaRPr lang="es-AR" sz="3200" dirty="0"/>
            </a:p>
          </p:txBody>
        </p:sp>
        <p:sp>
          <p:nvSpPr>
            <p:cNvPr id="41" name="Forma libre: forma 39">
              <a:extLst>
                <a:ext uri="{FF2B5EF4-FFF2-40B4-BE49-F238E27FC236}">
                  <a16:creationId xmlns="" xmlns:a16="http://schemas.microsoft.com/office/drawing/2014/main" id="{0DEBB6B0-3F25-48AB-A8D7-2A1468DB5B13}"/>
                </a:ext>
              </a:extLst>
            </p:cNvPr>
            <p:cNvSpPr/>
            <p:nvPr/>
          </p:nvSpPr>
          <p:spPr>
            <a:xfrm>
              <a:off x="7579256" y="4440"/>
              <a:ext cx="1549869" cy="6847214"/>
            </a:xfrm>
            <a:custGeom>
              <a:avLst/>
              <a:gdLst>
                <a:gd name="connsiteX0" fmla="*/ 1144480 w 1549869"/>
                <a:gd name="connsiteY0" fmla="*/ 2045346 h 6847214"/>
                <a:gd name="connsiteX1" fmla="*/ 1549870 w 1549869"/>
                <a:gd name="connsiteY1" fmla="*/ 0 h 6847214"/>
                <a:gd name="connsiteX2" fmla="*/ 1428063 w 1549869"/>
                <a:gd name="connsiteY2" fmla="*/ 0 h 6847214"/>
                <a:gd name="connsiteX3" fmla="*/ 1014425 w 1549869"/>
                <a:gd name="connsiteY3" fmla="*/ 2069454 h 6847214"/>
                <a:gd name="connsiteX4" fmla="*/ 253765 w 1549869"/>
                <a:gd name="connsiteY4" fmla="*/ 6039608 h 6847214"/>
                <a:gd name="connsiteX5" fmla="*/ 0 w 1549869"/>
                <a:gd name="connsiteY5" fmla="*/ 6847215 h 6847214"/>
                <a:gd name="connsiteX6" fmla="*/ 134495 w 1549869"/>
                <a:gd name="connsiteY6" fmla="*/ 6847215 h 6847214"/>
                <a:gd name="connsiteX7" fmla="*/ 369228 w 1549869"/>
                <a:gd name="connsiteY7" fmla="*/ 6094802 h 6847214"/>
                <a:gd name="connsiteX8" fmla="*/ 1144480 w 1549869"/>
                <a:gd name="connsiteY8" fmla="*/ 2045346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9869" h="6847214">
                  <a:moveTo>
                    <a:pt x="1144480" y="2045346"/>
                  </a:moveTo>
                  <a:cubicBezTo>
                    <a:pt x="1244083" y="1195233"/>
                    <a:pt x="1391266" y="620456"/>
                    <a:pt x="1549870" y="0"/>
                  </a:cubicBezTo>
                  <a:lnTo>
                    <a:pt x="1428063" y="0"/>
                  </a:lnTo>
                  <a:cubicBezTo>
                    <a:pt x="1266922" y="633144"/>
                    <a:pt x="1115931" y="1207287"/>
                    <a:pt x="1014425" y="2069454"/>
                  </a:cubicBezTo>
                  <a:cubicBezTo>
                    <a:pt x="864070" y="2970320"/>
                    <a:pt x="774618" y="4286092"/>
                    <a:pt x="253765" y="6039608"/>
                  </a:cubicBezTo>
                  <a:cubicBezTo>
                    <a:pt x="179538" y="6299717"/>
                    <a:pt x="93893" y="6570612"/>
                    <a:pt x="0" y="6847215"/>
                  </a:cubicBezTo>
                  <a:lnTo>
                    <a:pt x="134495" y="6847215"/>
                  </a:lnTo>
                  <a:cubicBezTo>
                    <a:pt x="221409" y="6590278"/>
                    <a:pt x="300077" y="6337782"/>
                    <a:pt x="369228" y="6094802"/>
                  </a:cubicBezTo>
                  <a:cubicBezTo>
                    <a:pt x="900231" y="4306393"/>
                    <a:pt x="990952" y="2963976"/>
                    <a:pt x="1144480" y="2045346"/>
                  </a:cubicBezTo>
                  <a:close/>
                </a:path>
              </a:pathLst>
            </a:custGeom>
            <a:grpFill/>
            <a:ln w="6342" cap="flat">
              <a:solidFill>
                <a:srgbClr val="663300"/>
              </a:solidFill>
              <a:prstDash val="solid"/>
              <a:miter/>
            </a:ln>
          </p:spPr>
          <p:txBody>
            <a:bodyPr rtlCol="0" anchor="ctr"/>
            <a:lstStyle/>
            <a:p>
              <a:endParaRPr lang="es-AR" sz="3200" dirty="0"/>
            </a:p>
          </p:txBody>
        </p:sp>
        <p:sp>
          <p:nvSpPr>
            <p:cNvPr id="42" name="Forma libre: forma 40">
              <a:extLst>
                <a:ext uri="{FF2B5EF4-FFF2-40B4-BE49-F238E27FC236}">
                  <a16:creationId xmlns="" xmlns:a16="http://schemas.microsoft.com/office/drawing/2014/main" id="{B7F7FACC-9DC0-4339-B1A6-C4AF72D89258}"/>
                </a:ext>
              </a:extLst>
            </p:cNvPr>
            <p:cNvSpPr/>
            <p:nvPr/>
          </p:nvSpPr>
          <p:spPr>
            <a:xfrm>
              <a:off x="6467765" y="4440"/>
              <a:ext cx="1632343" cy="6847849"/>
            </a:xfrm>
            <a:custGeom>
              <a:avLst/>
              <a:gdLst>
                <a:gd name="connsiteX0" fmla="*/ 1447730 w 1632343"/>
                <a:gd name="connsiteY0" fmla="*/ 379379 h 6847849"/>
                <a:gd name="connsiteX1" fmla="*/ 1062007 w 1632343"/>
                <a:gd name="connsiteY1" fmla="*/ 2266756 h 6847849"/>
                <a:gd name="connsiteX2" fmla="*/ 425691 w 1632343"/>
                <a:gd name="connsiteY2" fmla="*/ 5588541 h 6847849"/>
                <a:gd name="connsiteX3" fmla="*/ 0 w 1632343"/>
                <a:gd name="connsiteY3" fmla="*/ 6847849 h 6847849"/>
                <a:gd name="connsiteX4" fmla="*/ 115464 w 1632343"/>
                <a:gd name="connsiteY4" fmla="*/ 6847849 h 6847849"/>
                <a:gd name="connsiteX5" fmla="*/ 522122 w 1632343"/>
                <a:gd name="connsiteY5" fmla="*/ 5634853 h 6847849"/>
                <a:gd name="connsiteX6" fmla="*/ 1171126 w 1632343"/>
                <a:gd name="connsiteY6" fmla="*/ 2246455 h 6847849"/>
                <a:gd name="connsiteX7" fmla="*/ 1564461 w 1632343"/>
                <a:gd name="connsiteY7" fmla="*/ 321647 h 6847849"/>
                <a:gd name="connsiteX8" fmla="*/ 1632344 w 1632343"/>
                <a:gd name="connsiteY8" fmla="*/ 0 h 6847849"/>
                <a:gd name="connsiteX9" fmla="*/ 1525762 w 1632343"/>
                <a:gd name="connsiteY9" fmla="*/ 0 h 6847849"/>
                <a:gd name="connsiteX10" fmla="*/ 1447730 w 1632343"/>
                <a:gd name="connsiteY10" fmla="*/ 379379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343" h="6847849">
                  <a:moveTo>
                    <a:pt x="1447730" y="379379"/>
                  </a:moveTo>
                  <a:cubicBezTo>
                    <a:pt x="1298643" y="973823"/>
                    <a:pt x="1155265" y="1475009"/>
                    <a:pt x="1062007" y="2266756"/>
                  </a:cubicBezTo>
                  <a:cubicBezTo>
                    <a:pt x="936393" y="3020438"/>
                    <a:pt x="861533" y="4121779"/>
                    <a:pt x="425691" y="5588541"/>
                  </a:cubicBezTo>
                  <a:cubicBezTo>
                    <a:pt x="311496" y="5986952"/>
                    <a:pt x="167485" y="6417718"/>
                    <a:pt x="0" y="6847849"/>
                  </a:cubicBezTo>
                  <a:lnTo>
                    <a:pt x="115464" y="6847849"/>
                  </a:lnTo>
                  <a:cubicBezTo>
                    <a:pt x="274067" y="6433578"/>
                    <a:pt x="411734" y="6019307"/>
                    <a:pt x="522122" y="5634853"/>
                  </a:cubicBezTo>
                  <a:cubicBezTo>
                    <a:pt x="966845" y="4138273"/>
                    <a:pt x="1042974" y="3015363"/>
                    <a:pt x="1171126" y="2246455"/>
                  </a:cubicBezTo>
                  <a:cubicBezTo>
                    <a:pt x="1265653" y="1439482"/>
                    <a:pt x="1412202" y="928146"/>
                    <a:pt x="1564461" y="321647"/>
                  </a:cubicBezTo>
                  <a:cubicBezTo>
                    <a:pt x="1588569" y="213797"/>
                    <a:pt x="1612677" y="106581"/>
                    <a:pt x="1632344" y="0"/>
                  </a:cubicBezTo>
                  <a:lnTo>
                    <a:pt x="1525762" y="0"/>
                  </a:lnTo>
                  <a:cubicBezTo>
                    <a:pt x="1504192" y="124979"/>
                    <a:pt x="1476279" y="251862"/>
                    <a:pt x="1447730" y="379379"/>
                  </a:cubicBezTo>
                  <a:close/>
                </a:path>
              </a:pathLst>
            </a:custGeom>
            <a:grpFill/>
            <a:ln w="6342" cap="flat">
              <a:solidFill>
                <a:srgbClr val="663300"/>
              </a:solidFill>
              <a:prstDash val="solid"/>
              <a:miter/>
            </a:ln>
          </p:spPr>
          <p:txBody>
            <a:bodyPr rtlCol="0" anchor="ctr"/>
            <a:lstStyle/>
            <a:p>
              <a:endParaRPr lang="es-AR" sz="3200" dirty="0"/>
            </a:p>
          </p:txBody>
        </p:sp>
        <p:sp>
          <p:nvSpPr>
            <p:cNvPr id="43" name="Forma libre: forma 41">
              <a:extLst>
                <a:ext uri="{FF2B5EF4-FFF2-40B4-BE49-F238E27FC236}">
                  <a16:creationId xmlns="" xmlns:a16="http://schemas.microsoft.com/office/drawing/2014/main" id="{07B8F908-A846-40EC-8889-E337E513301F}"/>
                </a:ext>
              </a:extLst>
            </p:cNvPr>
            <p:cNvSpPr/>
            <p:nvPr/>
          </p:nvSpPr>
          <p:spPr>
            <a:xfrm>
              <a:off x="7189093" y="4440"/>
              <a:ext cx="1580955" cy="6847214"/>
            </a:xfrm>
            <a:custGeom>
              <a:avLst/>
              <a:gdLst>
                <a:gd name="connsiteX0" fmla="*/ 1462321 w 1580955"/>
                <a:gd name="connsiteY0" fmla="*/ 13957 h 6847214"/>
                <a:gd name="connsiteX1" fmla="*/ 1028383 w 1580955"/>
                <a:gd name="connsiteY1" fmla="*/ 2139239 h 6847214"/>
                <a:gd name="connsiteX2" fmla="*/ 311496 w 1580955"/>
                <a:gd name="connsiteY2" fmla="*/ 5880370 h 6847214"/>
                <a:gd name="connsiteX3" fmla="*/ 0 w 1580955"/>
                <a:gd name="connsiteY3" fmla="*/ 6847215 h 6847214"/>
                <a:gd name="connsiteX4" fmla="*/ 127517 w 1580955"/>
                <a:gd name="connsiteY4" fmla="*/ 6847215 h 6847214"/>
                <a:gd name="connsiteX5" fmla="*/ 419981 w 1580955"/>
                <a:gd name="connsiteY5" fmla="*/ 5932392 h 6847214"/>
                <a:gd name="connsiteX6" fmla="*/ 1150824 w 1580955"/>
                <a:gd name="connsiteY6" fmla="*/ 2116400 h 6847214"/>
                <a:gd name="connsiteX7" fmla="*/ 1580956 w 1580955"/>
                <a:gd name="connsiteY7" fmla="*/ 0 h 6847214"/>
                <a:gd name="connsiteX8" fmla="*/ 1465493 w 1580955"/>
                <a:gd name="connsiteY8" fmla="*/ 0 h 6847214"/>
                <a:gd name="connsiteX9" fmla="*/ 1462321 w 1580955"/>
                <a:gd name="connsiteY9" fmla="*/ 13957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0955" h="6847214">
                  <a:moveTo>
                    <a:pt x="1462321" y="13957"/>
                  </a:moveTo>
                  <a:cubicBezTo>
                    <a:pt x="1294202" y="683897"/>
                    <a:pt x="1133061" y="1247890"/>
                    <a:pt x="1028383" y="2139239"/>
                  </a:cubicBezTo>
                  <a:cubicBezTo>
                    <a:pt x="886908" y="2988083"/>
                    <a:pt x="802532" y="4228360"/>
                    <a:pt x="311496" y="5880370"/>
                  </a:cubicBezTo>
                  <a:cubicBezTo>
                    <a:pt x="222679" y="6189329"/>
                    <a:pt x="118635" y="6516052"/>
                    <a:pt x="0" y="6847215"/>
                  </a:cubicBezTo>
                  <a:lnTo>
                    <a:pt x="127517" y="6847215"/>
                  </a:lnTo>
                  <a:cubicBezTo>
                    <a:pt x="237905" y="6533815"/>
                    <a:pt x="335604" y="6225491"/>
                    <a:pt x="419981" y="5932392"/>
                  </a:cubicBezTo>
                  <a:cubicBezTo>
                    <a:pt x="920533" y="4247393"/>
                    <a:pt x="1006813" y="2982374"/>
                    <a:pt x="1150824" y="2116400"/>
                  </a:cubicBezTo>
                  <a:cubicBezTo>
                    <a:pt x="1254868" y="1230126"/>
                    <a:pt x="1413471" y="661058"/>
                    <a:pt x="1580956" y="0"/>
                  </a:cubicBezTo>
                  <a:lnTo>
                    <a:pt x="1465493" y="0"/>
                  </a:lnTo>
                  <a:cubicBezTo>
                    <a:pt x="1464858" y="4441"/>
                    <a:pt x="1463590" y="8882"/>
                    <a:pt x="1462321" y="13957"/>
                  </a:cubicBezTo>
                  <a:close/>
                </a:path>
              </a:pathLst>
            </a:custGeom>
            <a:grpFill/>
            <a:ln w="6342" cap="flat">
              <a:solidFill>
                <a:srgbClr val="663300"/>
              </a:solidFill>
              <a:prstDash val="solid"/>
              <a:miter/>
            </a:ln>
          </p:spPr>
          <p:txBody>
            <a:bodyPr rtlCol="0" anchor="ctr"/>
            <a:lstStyle/>
            <a:p>
              <a:endParaRPr lang="es-AR" sz="3200" dirty="0"/>
            </a:p>
          </p:txBody>
        </p:sp>
        <p:sp>
          <p:nvSpPr>
            <p:cNvPr id="44" name="Forma libre: forma 42">
              <a:extLst>
                <a:ext uri="{FF2B5EF4-FFF2-40B4-BE49-F238E27FC236}">
                  <a16:creationId xmlns="" xmlns:a16="http://schemas.microsoft.com/office/drawing/2014/main" id="{E698E3BB-88FF-4235-B223-E4148A96CD10}"/>
                </a:ext>
              </a:extLst>
            </p:cNvPr>
            <p:cNvSpPr/>
            <p:nvPr/>
          </p:nvSpPr>
          <p:spPr>
            <a:xfrm>
              <a:off x="10405565" y="4440"/>
              <a:ext cx="1408395" cy="6847214"/>
            </a:xfrm>
            <a:custGeom>
              <a:avLst/>
              <a:gdLst>
                <a:gd name="connsiteX0" fmla="*/ 1408396 w 1408395"/>
                <a:gd name="connsiteY0" fmla="*/ 0 h 6847214"/>
                <a:gd name="connsiteX1" fmla="*/ 1230761 w 1408395"/>
                <a:gd name="connsiteY1" fmla="*/ 0 h 6847214"/>
                <a:gd name="connsiteX2" fmla="*/ 977630 w 1408395"/>
                <a:gd name="connsiteY2" fmla="*/ 1553677 h 6847214"/>
                <a:gd name="connsiteX3" fmla="*/ 0 w 1408395"/>
                <a:gd name="connsiteY3" fmla="*/ 6847215 h 6847214"/>
                <a:gd name="connsiteX4" fmla="*/ 186517 w 1408395"/>
                <a:gd name="connsiteY4" fmla="*/ 6847215 h 6847214"/>
                <a:gd name="connsiteX5" fmla="*/ 1163512 w 1408395"/>
                <a:gd name="connsiteY5" fmla="*/ 1519418 h 6847214"/>
                <a:gd name="connsiteX6" fmla="*/ 1408396 w 1408395"/>
                <a:gd name="connsiteY6" fmla="*/ 0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8395" h="6847214">
                  <a:moveTo>
                    <a:pt x="1408396" y="0"/>
                  </a:moveTo>
                  <a:lnTo>
                    <a:pt x="1230761" y="0"/>
                  </a:lnTo>
                  <a:cubicBezTo>
                    <a:pt x="1133695" y="459315"/>
                    <a:pt x="1047415" y="958597"/>
                    <a:pt x="977630" y="1553677"/>
                  </a:cubicBezTo>
                  <a:cubicBezTo>
                    <a:pt x="773983" y="2774286"/>
                    <a:pt x="648369" y="4530340"/>
                    <a:pt x="0" y="6847215"/>
                  </a:cubicBezTo>
                  <a:lnTo>
                    <a:pt x="186517" y="6847215"/>
                  </a:lnTo>
                  <a:cubicBezTo>
                    <a:pt x="830446" y="4519555"/>
                    <a:pt x="957963" y="2752082"/>
                    <a:pt x="1163512" y="1519418"/>
                  </a:cubicBezTo>
                  <a:cubicBezTo>
                    <a:pt x="1232029" y="940199"/>
                    <a:pt x="1315137" y="449799"/>
                    <a:pt x="1408396" y="0"/>
                  </a:cubicBezTo>
                  <a:close/>
                </a:path>
              </a:pathLst>
            </a:custGeom>
            <a:grpFill/>
            <a:ln w="6342" cap="flat">
              <a:solidFill>
                <a:srgbClr val="663300"/>
              </a:solidFill>
              <a:prstDash val="solid"/>
              <a:miter/>
            </a:ln>
          </p:spPr>
          <p:txBody>
            <a:bodyPr rtlCol="0" anchor="ctr"/>
            <a:lstStyle/>
            <a:p>
              <a:endParaRPr lang="es-AR" sz="3200" dirty="0"/>
            </a:p>
          </p:txBody>
        </p:sp>
        <p:sp>
          <p:nvSpPr>
            <p:cNvPr id="45" name="Forma libre: forma 43">
              <a:extLst>
                <a:ext uri="{FF2B5EF4-FFF2-40B4-BE49-F238E27FC236}">
                  <a16:creationId xmlns="" xmlns:a16="http://schemas.microsoft.com/office/drawing/2014/main" id="{A24DBB64-7536-4C0E-B69C-9FAB3EAA065E}"/>
                </a:ext>
              </a:extLst>
            </p:cNvPr>
            <p:cNvSpPr/>
            <p:nvPr/>
          </p:nvSpPr>
          <p:spPr>
            <a:xfrm>
              <a:off x="10975901" y="4440"/>
              <a:ext cx="1211093" cy="6847214"/>
            </a:xfrm>
            <a:custGeom>
              <a:avLst/>
              <a:gdLst>
                <a:gd name="connsiteX0" fmla="*/ 1204750 w 1211093"/>
                <a:gd name="connsiteY0" fmla="*/ 0 h 6847214"/>
                <a:gd name="connsiteX1" fmla="*/ 976995 w 1211093"/>
                <a:gd name="connsiteY1" fmla="*/ 1448364 h 6847214"/>
                <a:gd name="connsiteX2" fmla="*/ 0 w 1211093"/>
                <a:gd name="connsiteY2" fmla="*/ 6847215 h 6847214"/>
                <a:gd name="connsiteX3" fmla="*/ 197303 w 1211093"/>
                <a:gd name="connsiteY3" fmla="*/ 6847215 h 6847214"/>
                <a:gd name="connsiteX4" fmla="*/ 1174933 w 1211093"/>
                <a:gd name="connsiteY4" fmla="*/ 1411568 h 6847214"/>
                <a:gd name="connsiteX5" fmla="*/ 1211094 w 1211093"/>
                <a:gd name="connsiteY5" fmla="*/ 1122910 h 6847214"/>
                <a:gd name="connsiteX6" fmla="*/ 1211094 w 1211093"/>
                <a:gd name="connsiteY6" fmla="*/ 0 h 6847214"/>
                <a:gd name="connsiteX7" fmla="*/ 1204750 w 1211093"/>
                <a:gd name="connsiteY7" fmla="*/ 0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1093" h="6847214">
                  <a:moveTo>
                    <a:pt x="1204750" y="0"/>
                  </a:moveTo>
                  <a:cubicBezTo>
                    <a:pt x="1118470" y="432035"/>
                    <a:pt x="1041072" y="902135"/>
                    <a:pt x="976995" y="1448364"/>
                  </a:cubicBezTo>
                  <a:cubicBezTo>
                    <a:pt x="767639" y="2705135"/>
                    <a:pt x="635682" y="4496717"/>
                    <a:pt x="0" y="6847215"/>
                  </a:cubicBezTo>
                  <a:lnTo>
                    <a:pt x="197303" y="6847215"/>
                  </a:lnTo>
                  <a:cubicBezTo>
                    <a:pt x="829178" y="4484663"/>
                    <a:pt x="963039" y="2681028"/>
                    <a:pt x="1174933" y="1411568"/>
                  </a:cubicBezTo>
                  <a:cubicBezTo>
                    <a:pt x="1186352" y="1312600"/>
                    <a:pt x="1198406" y="1216803"/>
                    <a:pt x="1211094" y="1122910"/>
                  </a:cubicBezTo>
                  <a:lnTo>
                    <a:pt x="1211094" y="0"/>
                  </a:lnTo>
                  <a:lnTo>
                    <a:pt x="1204750" y="0"/>
                  </a:lnTo>
                  <a:close/>
                </a:path>
              </a:pathLst>
            </a:custGeom>
            <a:grpFill/>
            <a:ln w="6342" cap="flat">
              <a:solidFill>
                <a:srgbClr val="663300"/>
              </a:solidFill>
              <a:prstDash val="solid"/>
              <a:miter/>
            </a:ln>
          </p:spPr>
          <p:txBody>
            <a:bodyPr rtlCol="0" anchor="ctr"/>
            <a:lstStyle/>
            <a:p>
              <a:endParaRPr lang="es-AR" sz="3200" dirty="0"/>
            </a:p>
          </p:txBody>
        </p:sp>
        <p:sp>
          <p:nvSpPr>
            <p:cNvPr id="46" name="Forma libre: forma 44">
              <a:extLst>
                <a:ext uri="{FF2B5EF4-FFF2-40B4-BE49-F238E27FC236}">
                  <a16:creationId xmlns="" xmlns:a16="http://schemas.microsoft.com/office/drawing/2014/main" id="{2CA9D72F-A1AA-43E1-95E7-4B02E3BEA985}"/>
                </a:ext>
              </a:extLst>
            </p:cNvPr>
            <p:cNvSpPr/>
            <p:nvPr/>
          </p:nvSpPr>
          <p:spPr>
            <a:xfrm>
              <a:off x="11578593" y="3911153"/>
              <a:ext cx="608401" cy="2940502"/>
            </a:xfrm>
            <a:custGeom>
              <a:avLst/>
              <a:gdLst>
                <a:gd name="connsiteX0" fmla="*/ 607768 w 608401"/>
                <a:gd name="connsiteY0" fmla="*/ 0 h 2940502"/>
                <a:gd name="connsiteX1" fmla="*/ 0 w 608401"/>
                <a:gd name="connsiteY1" fmla="*/ 2940502 h 2940502"/>
                <a:gd name="connsiteX2" fmla="*/ 208722 w 608401"/>
                <a:gd name="connsiteY2" fmla="*/ 2940502 h 2940502"/>
                <a:gd name="connsiteX3" fmla="*/ 608402 w 608401"/>
                <a:gd name="connsiteY3" fmla="*/ 1169222 h 2940502"/>
                <a:gd name="connsiteX4" fmla="*/ 608402 w 608401"/>
                <a:gd name="connsiteY4" fmla="*/ 0 h 294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401" h="2940502">
                  <a:moveTo>
                    <a:pt x="607768" y="0"/>
                  </a:moveTo>
                  <a:cubicBezTo>
                    <a:pt x="471369" y="863435"/>
                    <a:pt x="286755" y="1842969"/>
                    <a:pt x="0" y="2940502"/>
                  </a:cubicBezTo>
                  <a:lnTo>
                    <a:pt x="208722" y="2940502"/>
                  </a:lnTo>
                  <a:cubicBezTo>
                    <a:pt x="371766" y="2311800"/>
                    <a:pt x="501186" y="1721796"/>
                    <a:pt x="608402" y="1169222"/>
                  </a:cubicBezTo>
                  <a:lnTo>
                    <a:pt x="608402" y="0"/>
                  </a:lnTo>
                  <a:close/>
                </a:path>
              </a:pathLst>
            </a:custGeom>
            <a:grpFill/>
            <a:ln w="6342" cap="flat">
              <a:solidFill>
                <a:srgbClr val="663300"/>
              </a:solidFill>
              <a:prstDash val="solid"/>
              <a:miter/>
            </a:ln>
          </p:spPr>
          <p:txBody>
            <a:bodyPr rtlCol="0" anchor="ctr"/>
            <a:lstStyle/>
            <a:p>
              <a:endParaRPr lang="es-AR" sz="3200" dirty="0"/>
            </a:p>
          </p:txBody>
        </p:sp>
        <p:sp>
          <p:nvSpPr>
            <p:cNvPr id="47" name="Forma libre: forma 45">
              <a:extLst>
                <a:ext uri="{FF2B5EF4-FFF2-40B4-BE49-F238E27FC236}">
                  <a16:creationId xmlns="" xmlns:a16="http://schemas.microsoft.com/office/drawing/2014/main" id="{341F28C7-F438-4B4F-A405-AA1BF8E80D08}"/>
                </a:ext>
              </a:extLst>
            </p:cNvPr>
            <p:cNvSpPr/>
            <p:nvPr/>
          </p:nvSpPr>
          <p:spPr>
            <a:xfrm>
              <a:off x="10782405" y="4440"/>
              <a:ext cx="1398245" cy="6847849"/>
            </a:xfrm>
            <a:custGeom>
              <a:avLst/>
              <a:gdLst>
                <a:gd name="connsiteX0" fmla="*/ 1398246 w 1398245"/>
                <a:gd name="connsiteY0" fmla="*/ 0 h 6847849"/>
                <a:gd name="connsiteX1" fmla="*/ 1212997 w 1398245"/>
                <a:gd name="connsiteY1" fmla="*/ 0 h 6847849"/>
                <a:gd name="connsiteX2" fmla="*/ 976995 w 1398245"/>
                <a:gd name="connsiteY2" fmla="*/ 1484525 h 6847849"/>
                <a:gd name="connsiteX3" fmla="*/ 0 w 1398245"/>
                <a:gd name="connsiteY3" fmla="*/ 6847849 h 6847849"/>
                <a:gd name="connsiteX4" fmla="*/ 193496 w 1398245"/>
                <a:gd name="connsiteY4" fmla="*/ 6847849 h 6847849"/>
                <a:gd name="connsiteX5" fmla="*/ 1170491 w 1398245"/>
                <a:gd name="connsiteY5" fmla="*/ 1448998 h 6847849"/>
                <a:gd name="connsiteX6" fmla="*/ 1398246 w 1398245"/>
                <a:gd name="connsiteY6" fmla="*/ 0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245" h="6847849">
                  <a:moveTo>
                    <a:pt x="1398246" y="0"/>
                  </a:moveTo>
                  <a:lnTo>
                    <a:pt x="1212997" y="0"/>
                  </a:lnTo>
                  <a:cubicBezTo>
                    <a:pt x="1123545" y="441551"/>
                    <a:pt x="1042974" y="921167"/>
                    <a:pt x="976995" y="1484525"/>
                  </a:cubicBezTo>
                  <a:cubicBezTo>
                    <a:pt x="769543" y="2729243"/>
                    <a:pt x="639488" y="4508771"/>
                    <a:pt x="0" y="6847849"/>
                  </a:cubicBezTo>
                  <a:lnTo>
                    <a:pt x="193496" y="6847849"/>
                  </a:lnTo>
                  <a:cubicBezTo>
                    <a:pt x="829178" y="4497351"/>
                    <a:pt x="961135" y="2705770"/>
                    <a:pt x="1170491" y="1448998"/>
                  </a:cubicBezTo>
                  <a:cubicBezTo>
                    <a:pt x="1234568" y="902135"/>
                    <a:pt x="1311966" y="432035"/>
                    <a:pt x="1398246" y="0"/>
                  </a:cubicBezTo>
                  <a:close/>
                </a:path>
              </a:pathLst>
            </a:custGeom>
            <a:grpFill/>
            <a:ln w="6342" cap="flat">
              <a:solidFill>
                <a:srgbClr val="663300"/>
              </a:solidFill>
              <a:prstDash val="solid"/>
              <a:miter/>
            </a:ln>
          </p:spPr>
          <p:txBody>
            <a:bodyPr rtlCol="0" anchor="ctr"/>
            <a:lstStyle/>
            <a:p>
              <a:endParaRPr lang="es-AR" sz="3200" dirty="0"/>
            </a:p>
          </p:txBody>
        </p:sp>
        <p:sp>
          <p:nvSpPr>
            <p:cNvPr id="48" name="Forma libre: forma 46">
              <a:extLst>
                <a:ext uri="{FF2B5EF4-FFF2-40B4-BE49-F238E27FC236}">
                  <a16:creationId xmlns="" xmlns:a16="http://schemas.microsoft.com/office/drawing/2014/main" id="{11F7A8CB-F8A5-4804-B58E-B2C00A9FAFB2}"/>
                </a:ext>
              </a:extLst>
            </p:cNvPr>
            <p:cNvSpPr/>
            <p:nvPr/>
          </p:nvSpPr>
          <p:spPr>
            <a:xfrm>
              <a:off x="10592716" y="3806"/>
              <a:ext cx="1402686" cy="6847849"/>
            </a:xfrm>
            <a:custGeom>
              <a:avLst/>
              <a:gdLst>
                <a:gd name="connsiteX0" fmla="*/ 976995 w 1402686"/>
                <a:gd name="connsiteY0" fmla="*/ 1520053 h 6847849"/>
                <a:gd name="connsiteX1" fmla="*/ 0 w 1402686"/>
                <a:gd name="connsiteY1" fmla="*/ 6847850 h 6847849"/>
                <a:gd name="connsiteX2" fmla="*/ 189689 w 1402686"/>
                <a:gd name="connsiteY2" fmla="*/ 6847850 h 6847849"/>
                <a:gd name="connsiteX3" fmla="*/ 1166684 w 1402686"/>
                <a:gd name="connsiteY3" fmla="*/ 1484526 h 6847849"/>
                <a:gd name="connsiteX4" fmla="*/ 1402686 w 1402686"/>
                <a:gd name="connsiteY4" fmla="*/ 0 h 6847849"/>
                <a:gd name="connsiteX5" fmla="*/ 1221244 w 1402686"/>
                <a:gd name="connsiteY5" fmla="*/ 0 h 6847849"/>
                <a:gd name="connsiteX6" fmla="*/ 976995 w 1402686"/>
                <a:gd name="connsiteY6" fmla="*/ 1520053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2686" h="6847849">
                  <a:moveTo>
                    <a:pt x="976995" y="1520053"/>
                  </a:moveTo>
                  <a:cubicBezTo>
                    <a:pt x="771446" y="2752716"/>
                    <a:pt x="643929" y="4520190"/>
                    <a:pt x="0" y="6847850"/>
                  </a:cubicBezTo>
                  <a:lnTo>
                    <a:pt x="189689" y="6847850"/>
                  </a:lnTo>
                  <a:cubicBezTo>
                    <a:pt x="829811" y="4508770"/>
                    <a:pt x="959232" y="2729243"/>
                    <a:pt x="1166684" y="1484526"/>
                  </a:cubicBezTo>
                  <a:cubicBezTo>
                    <a:pt x="1232663" y="921801"/>
                    <a:pt x="1313234" y="441551"/>
                    <a:pt x="1402686" y="0"/>
                  </a:cubicBezTo>
                  <a:lnTo>
                    <a:pt x="1221244" y="0"/>
                  </a:lnTo>
                  <a:cubicBezTo>
                    <a:pt x="1127985" y="450433"/>
                    <a:pt x="1044877" y="940834"/>
                    <a:pt x="976995" y="1520053"/>
                  </a:cubicBezTo>
                  <a:close/>
                </a:path>
              </a:pathLst>
            </a:custGeom>
            <a:grpFill/>
            <a:ln w="6342" cap="flat">
              <a:solidFill>
                <a:srgbClr val="663300"/>
              </a:solidFill>
              <a:prstDash val="solid"/>
              <a:miter/>
            </a:ln>
          </p:spPr>
          <p:txBody>
            <a:bodyPr rtlCol="0" anchor="ctr"/>
            <a:lstStyle/>
            <a:p>
              <a:endParaRPr lang="es-AR" sz="3200" dirty="0"/>
            </a:p>
          </p:txBody>
        </p:sp>
        <p:sp>
          <p:nvSpPr>
            <p:cNvPr id="49" name="Forma libre: forma 47">
              <a:extLst>
                <a:ext uri="{FF2B5EF4-FFF2-40B4-BE49-F238E27FC236}">
                  <a16:creationId xmlns="" xmlns:a16="http://schemas.microsoft.com/office/drawing/2014/main" id="{2833EA8B-CA1A-4444-9FA3-768D9358CF20}"/>
                </a:ext>
              </a:extLst>
            </p:cNvPr>
            <p:cNvSpPr/>
            <p:nvPr/>
          </p:nvSpPr>
          <p:spPr>
            <a:xfrm>
              <a:off x="5211628" y="5075"/>
              <a:ext cx="1656185" cy="6846580"/>
            </a:xfrm>
            <a:custGeom>
              <a:avLst/>
              <a:gdLst>
                <a:gd name="connsiteX0" fmla="*/ 1469299 w 1656185"/>
                <a:gd name="connsiteY0" fmla="*/ 990952 h 6846580"/>
                <a:gd name="connsiteX1" fmla="*/ 1165416 w 1656185"/>
                <a:gd name="connsiteY1" fmla="*/ 2478650 h 6846580"/>
                <a:gd name="connsiteX2" fmla="*/ 663596 w 1656185"/>
                <a:gd name="connsiteY2" fmla="*/ 5098140 h 6846580"/>
                <a:gd name="connsiteX3" fmla="*/ 0 w 1656185"/>
                <a:gd name="connsiteY3" fmla="*/ 6846581 h 6846580"/>
                <a:gd name="connsiteX4" fmla="*/ 97065 w 1656185"/>
                <a:gd name="connsiteY4" fmla="*/ 6846581 h 6846580"/>
                <a:gd name="connsiteX5" fmla="*/ 739725 w 1656185"/>
                <a:gd name="connsiteY5" fmla="*/ 5134936 h 6846580"/>
                <a:gd name="connsiteX6" fmla="*/ 1251696 w 1656185"/>
                <a:gd name="connsiteY6" fmla="*/ 2463424 h 6846580"/>
                <a:gd name="connsiteX7" fmla="*/ 1561924 w 1656185"/>
                <a:gd name="connsiteY7" fmla="*/ 945909 h 6846580"/>
                <a:gd name="connsiteX8" fmla="*/ 1601892 w 1656185"/>
                <a:gd name="connsiteY8" fmla="*/ 0 h 6846580"/>
                <a:gd name="connsiteX9" fmla="*/ 1479451 w 1656185"/>
                <a:gd name="connsiteY9" fmla="*/ 0 h 6846580"/>
                <a:gd name="connsiteX10" fmla="*/ 1469299 w 1656185"/>
                <a:gd name="connsiteY10" fmla="*/ 990952 h 684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185" h="6846580">
                  <a:moveTo>
                    <a:pt x="1469299" y="990952"/>
                  </a:moveTo>
                  <a:cubicBezTo>
                    <a:pt x="1351299" y="1459783"/>
                    <a:pt x="1238374" y="1855023"/>
                    <a:pt x="1165416" y="2478650"/>
                  </a:cubicBezTo>
                  <a:cubicBezTo>
                    <a:pt x="1066448" y="3073095"/>
                    <a:pt x="1007448" y="3941605"/>
                    <a:pt x="663596" y="5098140"/>
                  </a:cubicBezTo>
                  <a:cubicBezTo>
                    <a:pt x="505627" y="5650079"/>
                    <a:pt x="274701" y="6279416"/>
                    <a:pt x="0" y="6846581"/>
                  </a:cubicBezTo>
                  <a:lnTo>
                    <a:pt x="97065" y="6846581"/>
                  </a:lnTo>
                  <a:cubicBezTo>
                    <a:pt x="361615" y="6287029"/>
                    <a:pt x="584929" y="5674186"/>
                    <a:pt x="739725" y="5134936"/>
                  </a:cubicBezTo>
                  <a:cubicBezTo>
                    <a:pt x="1089921" y="3954928"/>
                    <a:pt x="1150190" y="3069288"/>
                    <a:pt x="1251696" y="2463424"/>
                  </a:cubicBezTo>
                  <a:cubicBezTo>
                    <a:pt x="1326557" y="1827108"/>
                    <a:pt x="1441386" y="1423622"/>
                    <a:pt x="1561924" y="945909"/>
                  </a:cubicBezTo>
                  <a:cubicBezTo>
                    <a:pt x="1638054" y="608402"/>
                    <a:pt x="1708473" y="269625"/>
                    <a:pt x="1601892" y="0"/>
                  </a:cubicBezTo>
                  <a:lnTo>
                    <a:pt x="1479451" y="0"/>
                  </a:lnTo>
                  <a:cubicBezTo>
                    <a:pt x="1624096" y="273432"/>
                    <a:pt x="1550505" y="632509"/>
                    <a:pt x="1469299" y="990952"/>
                  </a:cubicBezTo>
                  <a:close/>
                </a:path>
              </a:pathLst>
            </a:custGeom>
            <a:grpFill/>
            <a:ln w="6342" cap="flat">
              <a:solidFill>
                <a:srgbClr val="663300"/>
              </a:solidFill>
              <a:prstDash val="solid"/>
              <a:miter/>
            </a:ln>
          </p:spPr>
          <p:txBody>
            <a:bodyPr rtlCol="0" anchor="ctr"/>
            <a:lstStyle/>
            <a:p>
              <a:endParaRPr lang="es-AR" sz="3200" dirty="0"/>
            </a:p>
          </p:txBody>
        </p:sp>
        <p:sp>
          <p:nvSpPr>
            <p:cNvPr id="50" name="Forma libre: forma 48">
              <a:extLst>
                <a:ext uri="{FF2B5EF4-FFF2-40B4-BE49-F238E27FC236}">
                  <a16:creationId xmlns="" xmlns:a16="http://schemas.microsoft.com/office/drawing/2014/main" id="{5D80CA5F-69FF-4AB2-BF8C-F11BEA3992BB}"/>
                </a:ext>
              </a:extLst>
            </p:cNvPr>
            <p:cNvSpPr/>
            <p:nvPr/>
          </p:nvSpPr>
          <p:spPr>
            <a:xfrm>
              <a:off x="11786681" y="5080375"/>
              <a:ext cx="399045" cy="1771280"/>
            </a:xfrm>
            <a:custGeom>
              <a:avLst/>
              <a:gdLst>
                <a:gd name="connsiteX0" fmla="*/ 0 w 399045"/>
                <a:gd name="connsiteY0" fmla="*/ 1771280 h 1771280"/>
                <a:gd name="connsiteX1" fmla="*/ 212528 w 399045"/>
                <a:gd name="connsiteY1" fmla="*/ 1771280 h 1771280"/>
                <a:gd name="connsiteX2" fmla="*/ 399046 w 399045"/>
                <a:gd name="connsiteY2" fmla="*/ 998566 h 1771280"/>
                <a:gd name="connsiteX3" fmla="*/ 399046 w 399045"/>
                <a:gd name="connsiteY3" fmla="*/ 0 h 1771280"/>
                <a:gd name="connsiteX4" fmla="*/ 0 w 399045"/>
                <a:gd name="connsiteY4" fmla="*/ 1771280 h 1771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45" h="1771280">
                  <a:moveTo>
                    <a:pt x="0" y="1771280"/>
                  </a:moveTo>
                  <a:lnTo>
                    <a:pt x="212528" y="1771280"/>
                  </a:lnTo>
                  <a:cubicBezTo>
                    <a:pt x="280410" y="1506730"/>
                    <a:pt x="342583" y="1249159"/>
                    <a:pt x="399046" y="998566"/>
                  </a:cubicBezTo>
                  <a:lnTo>
                    <a:pt x="399046" y="0"/>
                  </a:lnTo>
                  <a:cubicBezTo>
                    <a:pt x="293098" y="552574"/>
                    <a:pt x="163044" y="1142577"/>
                    <a:pt x="0" y="1771280"/>
                  </a:cubicBezTo>
                  <a:close/>
                </a:path>
              </a:pathLst>
            </a:custGeom>
            <a:grpFill/>
            <a:ln w="6342" cap="flat">
              <a:solidFill>
                <a:srgbClr val="663300"/>
              </a:solidFill>
              <a:prstDash val="solid"/>
              <a:miter/>
            </a:ln>
          </p:spPr>
          <p:txBody>
            <a:bodyPr rtlCol="0" anchor="ctr"/>
            <a:lstStyle/>
            <a:p>
              <a:endParaRPr lang="es-AR" sz="3200" dirty="0"/>
            </a:p>
          </p:txBody>
        </p:sp>
        <p:sp>
          <p:nvSpPr>
            <p:cNvPr id="51" name="Forma libre: forma 49">
              <a:extLst>
                <a:ext uri="{FF2B5EF4-FFF2-40B4-BE49-F238E27FC236}">
                  <a16:creationId xmlns="" xmlns:a16="http://schemas.microsoft.com/office/drawing/2014/main" id="{FF0280A8-E734-4C1D-A801-32EB23BE60E2}"/>
                </a:ext>
              </a:extLst>
            </p:cNvPr>
            <p:cNvSpPr/>
            <p:nvPr/>
          </p:nvSpPr>
          <p:spPr>
            <a:xfrm>
              <a:off x="11373678" y="2519886"/>
              <a:ext cx="812682" cy="4331769"/>
            </a:xfrm>
            <a:custGeom>
              <a:avLst/>
              <a:gdLst>
                <a:gd name="connsiteX0" fmla="*/ 0 w 812682"/>
                <a:gd name="connsiteY0" fmla="*/ 4331769 h 4331769"/>
                <a:gd name="connsiteX1" fmla="*/ 204915 w 812682"/>
                <a:gd name="connsiteY1" fmla="*/ 4331769 h 4331769"/>
                <a:gd name="connsiteX2" fmla="*/ 812682 w 812682"/>
                <a:gd name="connsiteY2" fmla="*/ 1391267 h 4331769"/>
                <a:gd name="connsiteX3" fmla="*/ 812682 w 812682"/>
                <a:gd name="connsiteY3" fmla="*/ 0 h 4331769"/>
                <a:gd name="connsiteX4" fmla="*/ 0 w 812682"/>
                <a:gd name="connsiteY4" fmla="*/ 4331769 h 433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82" h="4331769">
                  <a:moveTo>
                    <a:pt x="0" y="4331769"/>
                  </a:moveTo>
                  <a:lnTo>
                    <a:pt x="204915" y="4331769"/>
                  </a:lnTo>
                  <a:cubicBezTo>
                    <a:pt x="492304" y="3234235"/>
                    <a:pt x="676284" y="2255337"/>
                    <a:pt x="812682" y="1391267"/>
                  </a:cubicBezTo>
                  <a:lnTo>
                    <a:pt x="812682" y="0"/>
                  </a:lnTo>
                  <a:cubicBezTo>
                    <a:pt x="656617" y="1150190"/>
                    <a:pt x="460583" y="2590941"/>
                    <a:pt x="0" y="4331769"/>
                  </a:cubicBezTo>
                  <a:close/>
                </a:path>
              </a:pathLst>
            </a:custGeom>
            <a:grpFill/>
            <a:ln w="6342" cap="flat">
              <a:solidFill>
                <a:srgbClr val="663300"/>
              </a:solidFill>
              <a:prstDash val="solid"/>
              <a:miter/>
            </a:ln>
          </p:spPr>
          <p:txBody>
            <a:bodyPr rtlCol="0" anchor="ctr"/>
            <a:lstStyle/>
            <a:p>
              <a:endParaRPr lang="es-AR" sz="3200" dirty="0"/>
            </a:p>
          </p:txBody>
        </p:sp>
        <p:sp>
          <p:nvSpPr>
            <p:cNvPr id="52" name="Forma libre: forma 50">
              <a:extLst>
                <a:ext uri="{FF2B5EF4-FFF2-40B4-BE49-F238E27FC236}">
                  <a16:creationId xmlns="" xmlns:a16="http://schemas.microsoft.com/office/drawing/2014/main" id="{49D03C54-EB09-4C8E-9502-EEB2B6136091}"/>
                </a:ext>
              </a:extLst>
            </p:cNvPr>
            <p:cNvSpPr/>
            <p:nvPr/>
          </p:nvSpPr>
          <p:spPr>
            <a:xfrm>
              <a:off x="5709642" y="4440"/>
              <a:ext cx="1656502" cy="6848483"/>
            </a:xfrm>
            <a:custGeom>
              <a:avLst/>
              <a:gdLst>
                <a:gd name="connsiteX0" fmla="*/ 1209825 w 1656502"/>
                <a:gd name="connsiteY0" fmla="*/ 2379047 h 6848483"/>
                <a:gd name="connsiteX1" fmla="*/ 1552408 w 1656502"/>
                <a:gd name="connsiteY1" fmla="*/ 703564 h 6848483"/>
                <a:gd name="connsiteX2" fmla="*/ 1656451 w 1656502"/>
                <a:gd name="connsiteY2" fmla="*/ 0 h 6848483"/>
                <a:gd name="connsiteX3" fmla="*/ 1550505 w 1656502"/>
                <a:gd name="connsiteY3" fmla="*/ 0 h 6848483"/>
                <a:gd name="connsiteX4" fmla="*/ 1450902 w 1656502"/>
                <a:gd name="connsiteY4" fmla="*/ 754317 h 6848483"/>
                <a:gd name="connsiteX5" fmla="*/ 1115298 w 1656502"/>
                <a:gd name="connsiteY5" fmla="*/ 2397445 h 6848483"/>
                <a:gd name="connsiteX6" fmla="*/ 561455 w 1656502"/>
                <a:gd name="connsiteY6" fmla="*/ 5289732 h 6848483"/>
                <a:gd name="connsiteX7" fmla="*/ 0 w 1656502"/>
                <a:gd name="connsiteY7" fmla="*/ 6848484 h 6848483"/>
                <a:gd name="connsiteX8" fmla="*/ 103410 w 1656502"/>
                <a:gd name="connsiteY8" fmla="*/ 6848484 h 6848483"/>
                <a:gd name="connsiteX9" fmla="*/ 645198 w 1656502"/>
                <a:gd name="connsiteY9" fmla="*/ 5330335 h 6848483"/>
                <a:gd name="connsiteX10" fmla="*/ 1209825 w 1656502"/>
                <a:gd name="connsiteY10" fmla="*/ 2379047 h 684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502" h="6848483">
                  <a:moveTo>
                    <a:pt x="1209825" y="2379047"/>
                  </a:moveTo>
                  <a:cubicBezTo>
                    <a:pt x="1292299" y="1676118"/>
                    <a:pt x="1419182" y="1231395"/>
                    <a:pt x="1552408" y="703564"/>
                  </a:cubicBezTo>
                  <a:cubicBezTo>
                    <a:pt x="1606967" y="462487"/>
                    <a:pt x="1658355" y="220776"/>
                    <a:pt x="1656451" y="0"/>
                  </a:cubicBezTo>
                  <a:lnTo>
                    <a:pt x="1550505" y="0"/>
                  </a:lnTo>
                  <a:cubicBezTo>
                    <a:pt x="1565096" y="234098"/>
                    <a:pt x="1509268" y="494207"/>
                    <a:pt x="1450902" y="754317"/>
                  </a:cubicBezTo>
                  <a:cubicBezTo>
                    <a:pt x="1320848" y="1271997"/>
                    <a:pt x="1196502" y="1708473"/>
                    <a:pt x="1115298" y="2397445"/>
                  </a:cubicBezTo>
                  <a:cubicBezTo>
                    <a:pt x="1006178" y="3053428"/>
                    <a:pt x="940834" y="4012660"/>
                    <a:pt x="561455" y="5289732"/>
                  </a:cubicBezTo>
                  <a:cubicBezTo>
                    <a:pt x="421250" y="5780133"/>
                    <a:pt x="228389" y="6326997"/>
                    <a:pt x="0" y="6848484"/>
                  </a:cubicBezTo>
                  <a:lnTo>
                    <a:pt x="103410" y="6848484"/>
                  </a:lnTo>
                  <a:cubicBezTo>
                    <a:pt x="322282" y="6338416"/>
                    <a:pt x="508165" y="5808048"/>
                    <a:pt x="645198" y="5330335"/>
                  </a:cubicBezTo>
                  <a:cubicBezTo>
                    <a:pt x="1031555" y="4026617"/>
                    <a:pt x="1098168" y="3048353"/>
                    <a:pt x="1209825" y="2379047"/>
                  </a:cubicBezTo>
                  <a:close/>
                </a:path>
              </a:pathLst>
            </a:custGeom>
            <a:grpFill/>
            <a:ln w="6342" cap="flat">
              <a:solidFill>
                <a:srgbClr val="663300"/>
              </a:solidFill>
              <a:prstDash val="solid"/>
              <a:miter/>
            </a:ln>
          </p:spPr>
          <p:txBody>
            <a:bodyPr rtlCol="0" anchor="ctr"/>
            <a:lstStyle/>
            <a:p>
              <a:endParaRPr lang="es-AR" sz="3200" dirty="0"/>
            </a:p>
          </p:txBody>
        </p:sp>
        <p:sp>
          <p:nvSpPr>
            <p:cNvPr id="53" name="Forma libre: forma 51">
              <a:extLst>
                <a:ext uri="{FF2B5EF4-FFF2-40B4-BE49-F238E27FC236}">
                  <a16:creationId xmlns="" xmlns:a16="http://schemas.microsoft.com/office/drawing/2014/main" id="{BA4792B3-BFD7-40C2-A89F-856DD793FB3F}"/>
                </a:ext>
              </a:extLst>
            </p:cNvPr>
            <p:cNvSpPr/>
            <p:nvPr/>
          </p:nvSpPr>
          <p:spPr>
            <a:xfrm>
              <a:off x="5308059" y="4440"/>
              <a:ext cx="1654884" cy="6846580"/>
            </a:xfrm>
            <a:custGeom>
              <a:avLst/>
              <a:gdLst>
                <a:gd name="connsiteX0" fmla="*/ 1242814 w 1654884"/>
                <a:gd name="connsiteY0" fmla="*/ 2447564 h 6846580"/>
                <a:gd name="connsiteX1" fmla="*/ 1558752 w 1654884"/>
                <a:gd name="connsiteY1" fmla="*/ 899597 h 6846580"/>
                <a:gd name="connsiteX2" fmla="*/ 1621559 w 1654884"/>
                <a:gd name="connsiteY2" fmla="*/ 0 h 6846580"/>
                <a:gd name="connsiteX3" fmla="*/ 1504827 w 1654884"/>
                <a:gd name="connsiteY3" fmla="*/ 0 h 6846580"/>
                <a:gd name="connsiteX4" fmla="*/ 1464859 w 1654884"/>
                <a:gd name="connsiteY4" fmla="*/ 945909 h 6846580"/>
                <a:gd name="connsiteX5" fmla="*/ 1154631 w 1654884"/>
                <a:gd name="connsiteY5" fmla="*/ 2463424 h 6846580"/>
                <a:gd name="connsiteX6" fmla="*/ 642660 w 1654884"/>
                <a:gd name="connsiteY6" fmla="*/ 5134936 h 6846580"/>
                <a:gd name="connsiteX7" fmla="*/ 0 w 1654884"/>
                <a:gd name="connsiteY7" fmla="*/ 6846581 h 6846580"/>
                <a:gd name="connsiteX8" fmla="*/ 98334 w 1654884"/>
                <a:gd name="connsiteY8" fmla="*/ 6846581 h 6846580"/>
                <a:gd name="connsiteX9" fmla="*/ 720058 w 1654884"/>
                <a:gd name="connsiteY9" fmla="*/ 5171732 h 6846580"/>
                <a:gd name="connsiteX10" fmla="*/ 1242814 w 1654884"/>
                <a:gd name="connsiteY10" fmla="*/ 2447564 h 684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884" h="6846580">
                  <a:moveTo>
                    <a:pt x="1242814" y="2447564"/>
                  </a:moveTo>
                  <a:cubicBezTo>
                    <a:pt x="1318944" y="1798560"/>
                    <a:pt x="1436310" y="1387460"/>
                    <a:pt x="1558752" y="899597"/>
                  </a:cubicBezTo>
                  <a:cubicBezTo>
                    <a:pt x="1630441" y="581756"/>
                    <a:pt x="1697054" y="263916"/>
                    <a:pt x="1621559" y="0"/>
                  </a:cubicBezTo>
                  <a:lnTo>
                    <a:pt x="1504827" y="0"/>
                  </a:lnTo>
                  <a:cubicBezTo>
                    <a:pt x="1612043" y="269625"/>
                    <a:pt x="1541623" y="608402"/>
                    <a:pt x="1464859" y="945909"/>
                  </a:cubicBezTo>
                  <a:cubicBezTo>
                    <a:pt x="1344955" y="1424256"/>
                    <a:pt x="1229492" y="1827108"/>
                    <a:pt x="1154631" y="2463424"/>
                  </a:cubicBezTo>
                  <a:cubicBezTo>
                    <a:pt x="1053760" y="3069288"/>
                    <a:pt x="993490" y="3955563"/>
                    <a:pt x="642660" y="5134936"/>
                  </a:cubicBezTo>
                  <a:cubicBezTo>
                    <a:pt x="487863" y="5674821"/>
                    <a:pt x="265184" y="6287029"/>
                    <a:pt x="0" y="6846581"/>
                  </a:cubicBezTo>
                  <a:lnTo>
                    <a:pt x="98334" y="6846581"/>
                  </a:lnTo>
                  <a:cubicBezTo>
                    <a:pt x="354002" y="6295276"/>
                    <a:pt x="569068" y="5699563"/>
                    <a:pt x="720058" y="5171732"/>
                  </a:cubicBezTo>
                  <a:cubicBezTo>
                    <a:pt x="1077867" y="3968885"/>
                    <a:pt x="1139405" y="3065482"/>
                    <a:pt x="1242814" y="2447564"/>
                  </a:cubicBezTo>
                  <a:close/>
                </a:path>
              </a:pathLst>
            </a:custGeom>
            <a:grpFill/>
            <a:ln w="6342" cap="flat">
              <a:solidFill>
                <a:srgbClr val="663300"/>
              </a:solidFill>
              <a:prstDash val="solid"/>
              <a:miter/>
            </a:ln>
          </p:spPr>
          <p:txBody>
            <a:bodyPr rtlCol="0" anchor="ctr"/>
            <a:lstStyle/>
            <a:p>
              <a:endParaRPr lang="es-AR" sz="3200" dirty="0"/>
            </a:p>
          </p:txBody>
        </p:sp>
        <p:sp>
          <p:nvSpPr>
            <p:cNvPr id="54" name="Forma libre: forma 52">
              <a:extLst>
                <a:ext uri="{FF2B5EF4-FFF2-40B4-BE49-F238E27FC236}">
                  <a16:creationId xmlns="" xmlns:a16="http://schemas.microsoft.com/office/drawing/2014/main" id="{797E3A22-E1E7-4318-86B3-E36CD09E7F23}"/>
                </a:ext>
              </a:extLst>
            </p:cNvPr>
            <p:cNvSpPr/>
            <p:nvPr/>
          </p:nvSpPr>
          <p:spPr>
            <a:xfrm>
              <a:off x="11172569" y="1127351"/>
              <a:ext cx="1013791" cy="5724304"/>
            </a:xfrm>
            <a:custGeom>
              <a:avLst/>
              <a:gdLst>
                <a:gd name="connsiteX0" fmla="*/ 1013792 w 1013791"/>
                <a:gd name="connsiteY0" fmla="*/ 0 h 5724304"/>
                <a:gd name="connsiteX1" fmla="*/ 977630 w 1013791"/>
                <a:gd name="connsiteY1" fmla="*/ 288658 h 5724304"/>
                <a:gd name="connsiteX2" fmla="*/ 0 w 1013791"/>
                <a:gd name="connsiteY2" fmla="*/ 5724305 h 5724304"/>
                <a:gd name="connsiteX3" fmla="*/ 201109 w 1013791"/>
                <a:gd name="connsiteY3" fmla="*/ 5724305 h 5724304"/>
                <a:gd name="connsiteX4" fmla="*/ 1013792 w 1013791"/>
                <a:gd name="connsiteY4" fmla="*/ 1392536 h 5724304"/>
                <a:gd name="connsiteX5" fmla="*/ 1013792 w 1013791"/>
                <a:gd name="connsiteY5" fmla="*/ 0 h 57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3791" h="5724304">
                  <a:moveTo>
                    <a:pt x="1013792" y="0"/>
                  </a:moveTo>
                  <a:cubicBezTo>
                    <a:pt x="1001103" y="93893"/>
                    <a:pt x="989049" y="190324"/>
                    <a:pt x="977630" y="288658"/>
                  </a:cubicBezTo>
                  <a:cubicBezTo>
                    <a:pt x="765737" y="1558117"/>
                    <a:pt x="631876" y="3361752"/>
                    <a:pt x="0" y="5724305"/>
                  </a:cubicBezTo>
                  <a:lnTo>
                    <a:pt x="201109" y="5724305"/>
                  </a:lnTo>
                  <a:cubicBezTo>
                    <a:pt x="661693" y="3983477"/>
                    <a:pt x="857726" y="2542726"/>
                    <a:pt x="1013792" y="1392536"/>
                  </a:cubicBezTo>
                  <a:lnTo>
                    <a:pt x="1013792" y="0"/>
                  </a:lnTo>
                  <a:close/>
                </a:path>
              </a:pathLst>
            </a:custGeom>
            <a:grpFill/>
            <a:ln w="6342" cap="flat">
              <a:solidFill>
                <a:srgbClr val="663300"/>
              </a:solidFill>
              <a:prstDash val="solid"/>
              <a:miter/>
            </a:ln>
          </p:spPr>
          <p:txBody>
            <a:bodyPr rtlCol="0" anchor="ctr"/>
            <a:lstStyle/>
            <a:p>
              <a:endParaRPr lang="es-AR" sz="3200" dirty="0"/>
            </a:p>
          </p:txBody>
        </p:sp>
        <p:sp>
          <p:nvSpPr>
            <p:cNvPr id="55" name="Forma libre: forma 53">
              <a:extLst>
                <a:ext uri="{FF2B5EF4-FFF2-40B4-BE49-F238E27FC236}">
                  <a16:creationId xmlns="" xmlns:a16="http://schemas.microsoft.com/office/drawing/2014/main" id="{6B0D4BE1-94B2-47CC-9BE3-6ED0BE3E5A9E}"/>
                </a:ext>
              </a:extLst>
            </p:cNvPr>
            <p:cNvSpPr/>
            <p:nvPr/>
          </p:nvSpPr>
          <p:spPr>
            <a:xfrm>
              <a:off x="5407028" y="3806"/>
              <a:ext cx="1653627" cy="6847849"/>
            </a:xfrm>
            <a:custGeom>
              <a:avLst/>
              <a:gdLst>
                <a:gd name="connsiteX0" fmla="*/ 1459783 w 1653627"/>
                <a:gd name="connsiteY0" fmla="*/ 899597 h 6847849"/>
                <a:gd name="connsiteX1" fmla="*/ 1143846 w 1653627"/>
                <a:gd name="connsiteY1" fmla="*/ 2447564 h 6847849"/>
                <a:gd name="connsiteX2" fmla="*/ 621724 w 1653627"/>
                <a:gd name="connsiteY2" fmla="*/ 5173000 h 6847849"/>
                <a:gd name="connsiteX3" fmla="*/ 0 w 1653627"/>
                <a:gd name="connsiteY3" fmla="*/ 6847850 h 6847849"/>
                <a:gd name="connsiteX4" fmla="*/ 99602 w 1653627"/>
                <a:gd name="connsiteY4" fmla="*/ 6847850 h 6847849"/>
                <a:gd name="connsiteX5" fmla="*/ 701026 w 1653627"/>
                <a:gd name="connsiteY5" fmla="*/ 5211065 h 6847849"/>
                <a:gd name="connsiteX6" fmla="*/ 1233298 w 1653627"/>
                <a:gd name="connsiteY6" fmla="*/ 2431069 h 6847849"/>
                <a:gd name="connsiteX7" fmla="*/ 1555579 w 1653627"/>
                <a:gd name="connsiteY7" fmla="*/ 852016 h 6847849"/>
                <a:gd name="connsiteX8" fmla="*/ 1635515 w 1653627"/>
                <a:gd name="connsiteY8" fmla="*/ 0 h 6847849"/>
                <a:gd name="connsiteX9" fmla="*/ 1522590 w 1653627"/>
                <a:gd name="connsiteY9" fmla="*/ 0 h 6847849"/>
                <a:gd name="connsiteX10" fmla="*/ 1459783 w 1653627"/>
                <a:gd name="connsiteY10" fmla="*/ 899597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3627" h="6847849">
                  <a:moveTo>
                    <a:pt x="1459783" y="899597"/>
                  </a:moveTo>
                  <a:cubicBezTo>
                    <a:pt x="1337341" y="1387460"/>
                    <a:pt x="1219975" y="1798560"/>
                    <a:pt x="1143846" y="2447564"/>
                  </a:cubicBezTo>
                  <a:cubicBezTo>
                    <a:pt x="1040437" y="3066116"/>
                    <a:pt x="979533" y="3969520"/>
                    <a:pt x="621724" y="5173000"/>
                  </a:cubicBezTo>
                  <a:cubicBezTo>
                    <a:pt x="470734" y="5700832"/>
                    <a:pt x="255668" y="6296545"/>
                    <a:pt x="0" y="6847850"/>
                  </a:cubicBezTo>
                  <a:lnTo>
                    <a:pt x="99602" y="6847850"/>
                  </a:lnTo>
                  <a:cubicBezTo>
                    <a:pt x="345755" y="6306061"/>
                    <a:pt x="553208" y="5726208"/>
                    <a:pt x="701026" y="5211065"/>
                  </a:cubicBezTo>
                  <a:cubicBezTo>
                    <a:pt x="1065813" y="3983477"/>
                    <a:pt x="1128620" y="3061675"/>
                    <a:pt x="1233298" y="2431069"/>
                  </a:cubicBezTo>
                  <a:cubicBezTo>
                    <a:pt x="1311331" y="1768742"/>
                    <a:pt x="1430600" y="1349396"/>
                    <a:pt x="1555579" y="852016"/>
                  </a:cubicBezTo>
                  <a:cubicBezTo>
                    <a:pt x="1622827" y="553842"/>
                    <a:pt x="1685634" y="255034"/>
                    <a:pt x="1635515" y="0"/>
                  </a:cubicBezTo>
                  <a:lnTo>
                    <a:pt x="1522590" y="0"/>
                  </a:lnTo>
                  <a:cubicBezTo>
                    <a:pt x="1598086" y="263916"/>
                    <a:pt x="1531472" y="582391"/>
                    <a:pt x="1459783" y="899597"/>
                  </a:cubicBezTo>
                  <a:close/>
                </a:path>
              </a:pathLst>
            </a:custGeom>
            <a:grpFill/>
            <a:ln w="6342" cap="flat">
              <a:solidFill>
                <a:srgbClr val="663300"/>
              </a:solidFill>
              <a:prstDash val="solid"/>
              <a:miter/>
            </a:ln>
          </p:spPr>
          <p:txBody>
            <a:bodyPr rtlCol="0" anchor="ctr"/>
            <a:lstStyle/>
            <a:p>
              <a:endParaRPr lang="es-AR" sz="3200" dirty="0"/>
            </a:p>
          </p:txBody>
        </p:sp>
        <p:sp>
          <p:nvSpPr>
            <p:cNvPr id="56" name="Forma libre: forma 55">
              <a:extLst>
                <a:ext uri="{FF2B5EF4-FFF2-40B4-BE49-F238E27FC236}">
                  <a16:creationId xmlns="" xmlns:a16="http://schemas.microsoft.com/office/drawing/2014/main" id="{EDC75709-19E1-4E10-BE93-D3BD202CDDC6}"/>
                </a:ext>
              </a:extLst>
            </p:cNvPr>
            <p:cNvSpPr/>
            <p:nvPr/>
          </p:nvSpPr>
          <p:spPr>
            <a:xfrm>
              <a:off x="9866314" y="4440"/>
              <a:ext cx="1426159" cy="6847214"/>
            </a:xfrm>
            <a:custGeom>
              <a:avLst/>
              <a:gdLst>
                <a:gd name="connsiteX0" fmla="*/ 980167 w 1426159"/>
                <a:gd name="connsiteY0" fmla="*/ 1652645 h 6847214"/>
                <a:gd name="connsiteX1" fmla="*/ 0 w 1426159"/>
                <a:gd name="connsiteY1" fmla="*/ 6847215 h 6847214"/>
                <a:gd name="connsiteX2" fmla="*/ 176366 w 1426159"/>
                <a:gd name="connsiteY2" fmla="*/ 6847215 h 6847214"/>
                <a:gd name="connsiteX3" fmla="*/ 1155265 w 1426159"/>
                <a:gd name="connsiteY3" fmla="*/ 1620290 h 6847214"/>
                <a:gd name="connsiteX4" fmla="*/ 1426159 w 1426159"/>
                <a:gd name="connsiteY4" fmla="*/ 0 h 6847214"/>
                <a:gd name="connsiteX5" fmla="*/ 1259943 w 1426159"/>
                <a:gd name="connsiteY5" fmla="*/ 0 h 6847214"/>
                <a:gd name="connsiteX6" fmla="*/ 980167 w 1426159"/>
                <a:gd name="connsiteY6" fmla="*/ 1652645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159" h="6847214">
                  <a:moveTo>
                    <a:pt x="980167" y="1652645"/>
                  </a:moveTo>
                  <a:cubicBezTo>
                    <a:pt x="782230" y="2838997"/>
                    <a:pt x="662326" y="4562061"/>
                    <a:pt x="0" y="6847215"/>
                  </a:cubicBezTo>
                  <a:lnTo>
                    <a:pt x="176366" y="6847215"/>
                  </a:lnTo>
                  <a:cubicBezTo>
                    <a:pt x="833618" y="4551911"/>
                    <a:pt x="955425" y="2818061"/>
                    <a:pt x="1155265" y="1620290"/>
                  </a:cubicBezTo>
                  <a:cubicBezTo>
                    <a:pt x="1228857" y="992221"/>
                    <a:pt x="1322115" y="475809"/>
                    <a:pt x="1426159" y="0"/>
                  </a:cubicBezTo>
                  <a:lnTo>
                    <a:pt x="1259943" y="0"/>
                  </a:lnTo>
                  <a:cubicBezTo>
                    <a:pt x="1152093" y="484691"/>
                    <a:pt x="1055662" y="1008716"/>
                    <a:pt x="980167" y="1652645"/>
                  </a:cubicBezTo>
                  <a:close/>
                </a:path>
              </a:pathLst>
            </a:custGeom>
            <a:grpFill/>
            <a:ln w="6342" cap="flat">
              <a:solidFill>
                <a:srgbClr val="663300"/>
              </a:solidFill>
              <a:prstDash val="solid"/>
              <a:miter/>
            </a:ln>
          </p:spPr>
          <p:txBody>
            <a:bodyPr rtlCol="0" anchor="ctr"/>
            <a:lstStyle/>
            <a:p>
              <a:endParaRPr lang="es-AR" sz="3200" dirty="0"/>
            </a:p>
          </p:txBody>
        </p:sp>
        <p:sp>
          <p:nvSpPr>
            <p:cNvPr id="57" name="Forma libre: forma 56">
              <a:extLst>
                <a:ext uri="{FF2B5EF4-FFF2-40B4-BE49-F238E27FC236}">
                  <a16:creationId xmlns="" xmlns:a16="http://schemas.microsoft.com/office/drawing/2014/main" id="{44ABF449-88F7-43B5-8EB0-232FBFCDF46D}"/>
                </a:ext>
              </a:extLst>
            </p:cNvPr>
            <p:cNvSpPr/>
            <p:nvPr/>
          </p:nvSpPr>
          <p:spPr>
            <a:xfrm>
              <a:off x="10222853" y="4440"/>
              <a:ext cx="1413471" cy="6847214"/>
            </a:xfrm>
            <a:custGeom>
              <a:avLst/>
              <a:gdLst>
                <a:gd name="connsiteX0" fmla="*/ 978264 w 1413471"/>
                <a:gd name="connsiteY0" fmla="*/ 1587300 h 6847214"/>
                <a:gd name="connsiteX1" fmla="*/ 0 w 1413471"/>
                <a:gd name="connsiteY1" fmla="*/ 6847215 h 6847214"/>
                <a:gd name="connsiteX2" fmla="*/ 182711 w 1413471"/>
                <a:gd name="connsiteY2" fmla="*/ 6847215 h 6847214"/>
                <a:gd name="connsiteX3" fmla="*/ 1160341 w 1413471"/>
                <a:gd name="connsiteY3" fmla="*/ 1553677 h 6847214"/>
                <a:gd name="connsiteX4" fmla="*/ 1413472 w 1413471"/>
                <a:gd name="connsiteY4" fmla="*/ 0 h 6847214"/>
                <a:gd name="connsiteX5" fmla="*/ 1239642 w 1413471"/>
                <a:gd name="connsiteY5" fmla="*/ 0 h 6847214"/>
                <a:gd name="connsiteX6" fmla="*/ 978264 w 1413471"/>
                <a:gd name="connsiteY6" fmla="*/ 1587300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471" h="6847214">
                  <a:moveTo>
                    <a:pt x="978264" y="1587300"/>
                  </a:moveTo>
                  <a:cubicBezTo>
                    <a:pt x="776521" y="2796491"/>
                    <a:pt x="652811" y="4541126"/>
                    <a:pt x="0" y="6847215"/>
                  </a:cubicBezTo>
                  <a:lnTo>
                    <a:pt x="182711" y="6847215"/>
                  </a:lnTo>
                  <a:cubicBezTo>
                    <a:pt x="831081" y="4530340"/>
                    <a:pt x="956695" y="2774286"/>
                    <a:pt x="1160341" y="1553677"/>
                  </a:cubicBezTo>
                  <a:cubicBezTo>
                    <a:pt x="1230126" y="957963"/>
                    <a:pt x="1317040" y="458680"/>
                    <a:pt x="1413472" y="0"/>
                  </a:cubicBezTo>
                  <a:lnTo>
                    <a:pt x="1239642" y="0"/>
                  </a:lnTo>
                  <a:cubicBezTo>
                    <a:pt x="1139405" y="467562"/>
                    <a:pt x="1049953" y="975727"/>
                    <a:pt x="978264" y="1587300"/>
                  </a:cubicBezTo>
                  <a:close/>
                </a:path>
              </a:pathLst>
            </a:custGeom>
            <a:grpFill/>
            <a:ln w="6342" cap="flat">
              <a:solidFill>
                <a:srgbClr val="663300"/>
              </a:solidFill>
              <a:prstDash val="solid"/>
              <a:miter/>
            </a:ln>
          </p:spPr>
          <p:txBody>
            <a:bodyPr rtlCol="0" anchor="ctr"/>
            <a:lstStyle/>
            <a:p>
              <a:endParaRPr lang="es-AR" sz="3200" dirty="0"/>
            </a:p>
          </p:txBody>
        </p:sp>
        <p:sp>
          <p:nvSpPr>
            <p:cNvPr id="58" name="Forma libre: forma 57">
              <a:extLst>
                <a:ext uri="{FF2B5EF4-FFF2-40B4-BE49-F238E27FC236}">
                  <a16:creationId xmlns="" xmlns:a16="http://schemas.microsoft.com/office/drawing/2014/main" id="{28C6880C-7D3D-4B6C-9CE2-1AF14CCE4D79}"/>
                </a:ext>
              </a:extLst>
            </p:cNvPr>
            <p:cNvSpPr/>
            <p:nvPr/>
          </p:nvSpPr>
          <p:spPr>
            <a:xfrm>
              <a:off x="5606868" y="3172"/>
              <a:ext cx="1655014" cy="6848483"/>
            </a:xfrm>
            <a:custGeom>
              <a:avLst/>
              <a:gdLst>
                <a:gd name="connsiteX0" fmla="*/ 1453439 w 1655014"/>
                <a:gd name="connsiteY0" fmla="*/ 804435 h 6848483"/>
                <a:gd name="connsiteX1" fmla="*/ 1124179 w 1655014"/>
                <a:gd name="connsiteY1" fmla="*/ 2415209 h 6848483"/>
                <a:gd name="connsiteX2" fmla="*/ 581122 w 1655014"/>
                <a:gd name="connsiteY2" fmla="*/ 5250399 h 6848483"/>
                <a:gd name="connsiteX3" fmla="*/ 0 w 1655014"/>
                <a:gd name="connsiteY3" fmla="*/ 6848484 h 6848483"/>
                <a:gd name="connsiteX4" fmla="*/ 102140 w 1655014"/>
                <a:gd name="connsiteY4" fmla="*/ 6848484 h 6848483"/>
                <a:gd name="connsiteX5" fmla="*/ 663595 w 1655014"/>
                <a:gd name="connsiteY5" fmla="*/ 5289732 h 6848483"/>
                <a:gd name="connsiteX6" fmla="*/ 1217438 w 1655014"/>
                <a:gd name="connsiteY6" fmla="*/ 2397445 h 6848483"/>
                <a:gd name="connsiteX7" fmla="*/ 1553042 w 1655014"/>
                <a:gd name="connsiteY7" fmla="*/ 754317 h 6848483"/>
                <a:gd name="connsiteX8" fmla="*/ 1652645 w 1655014"/>
                <a:gd name="connsiteY8" fmla="*/ 0 h 6848483"/>
                <a:gd name="connsiteX9" fmla="*/ 1544795 w 1655014"/>
                <a:gd name="connsiteY9" fmla="*/ 0 h 6848483"/>
                <a:gd name="connsiteX10" fmla="*/ 1453439 w 1655014"/>
                <a:gd name="connsiteY10" fmla="*/ 804435 h 684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014" h="6848483">
                  <a:moveTo>
                    <a:pt x="1453439" y="804435"/>
                  </a:moveTo>
                  <a:cubicBezTo>
                    <a:pt x="1325922" y="1311965"/>
                    <a:pt x="1203480" y="1739559"/>
                    <a:pt x="1124179" y="2415209"/>
                  </a:cubicBezTo>
                  <a:cubicBezTo>
                    <a:pt x="1016963" y="3058503"/>
                    <a:pt x="952887" y="3998703"/>
                    <a:pt x="581122" y="5250399"/>
                  </a:cubicBezTo>
                  <a:cubicBezTo>
                    <a:pt x="437110" y="5753488"/>
                    <a:pt x="236636" y="6316212"/>
                    <a:pt x="0" y="6848484"/>
                  </a:cubicBezTo>
                  <a:lnTo>
                    <a:pt x="102140" y="6848484"/>
                  </a:lnTo>
                  <a:cubicBezTo>
                    <a:pt x="329895" y="6326997"/>
                    <a:pt x="522756" y="5780768"/>
                    <a:pt x="663595" y="5289732"/>
                  </a:cubicBezTo>
                  <a:cubicBezTo>
                    <a:pt x="1042974" y="4012660"/>
                    <a:pt x="1108319" y="3054062"/>
                    <a:pt x="1217438" y="2397445"/>
                  </a:cubicBezTo>
                  <a:cubicBezTo>
                    <a:pt x="1298642" y="1708473"/>
                    <a:pt x="1422987" y="1271997"/>
                    <a:pt x="1553042" y="754317"/>
                  </a:cubicBezTo>
                  <a:cubicBezTo>
                    <a:pt x="1612042" y="494207"/>
                    <a:pt x="1667236" y="234098"/>
                    <a:pt x="1652645" y="0"/>
                  </a:cubicBezTo>
                  <a:lnTo>
                    <a:pt x="1544795" y="0"/>
                  </a:lnTo>
                  <a:cubicBezTo>
                    <a:pt x="1575881" y="246152"/>
                    <a:pt x="1516246" y="525294"/>
                    <a:pt x="1453439" y="804435"/>
                  </a:cubicBezTo>
                  <a:close/>
                </a:path>
              </a:pathLst>
            </a:custGeom>
            <a:grpFill/>
            <a:ln w="6342" cap="flat">
              <a:solidFill>
                <a:srgbClr val="663300"/>
              </a:solidFill>
              <a:prstDash val="solid"/>
              <a:miter/>
            </a:ln>
          </p:spPr>
          <p:txBody>
            <a:bodyPr rtlCol="0" anchor="ctr"/>
            <a:lstStyle/>
            <a:p>
              <a:endParaRPr lang="es-AR" sz="3200" dirty="0"/>
            </a:p>
          </p:txBody>
        </p:sp>
        <p:sp>
          <p:nvSpPr>
            <p:cNvPr id="59" name="Forma libre: forma 58">
              <a:extLst>
                <a:ext uri="{FF2B5EF4-FFF2-40B4-BE49-F238E27FC236}">
                  <a16:creationId xmlns="" xmlns:a16="http://schemas.microsoft.com/office/drawing/2014/main" id="{F461A199-34EC-48B1-8AA9-C9426E9EDA8F}"/>
                </a:ext>
              </a:extLst>
            </p:cNvPr>
            <p:cNvSpPr/>
            <p:nvPr/>
          </p:nvSpPr>
          <p:spPr>
            <a:xfrm>
              <a:off x="11999843" y="6078941"/>
              <a:ext cx="186517" cy="772714"/>
            </a:xfrm>
            <a:custGeom>
              <a:avLst/>
              <a:gdLst>
                <a:gd name="connsiteX0" fmla="*/ 186517 w 186517"/>
                <a:gd name="connsiteY0" fmla="*/ 772714 h 772714"/>
                <a:gd name="connsiteX1" fmla="*/ 186517 w 186517"/>
                <a:gd name="connsiteY1" fmla="*/ 0 h 772714"/>
                <a:gd name="connsiteX2" fmla="*/ 0 w 186517"/>
                <a:gd name="connsiteY2" fmla="*/ 772714 h 772714"/>
                <a:gd name="connsiteX3" fmla="*/ 186517 w 186517"/>
                <a:gd name="connsiteY3" fmla="*/ 772714 h 772714"/>
              </a:gdLst>
              <a:ahLst/>
              <a:cxnLst>
                <a:cxn ang="0">
                  <a:pos x="connsiteX0" y="connsiteY0"/>
                </a:cxn>
                <a:cxn ang="0">
                  <a:pos x="connsiteX1" y="connsiteY1"/>
                </a:cxn>
                <a:cxn ang="0">
                  <a:pos x="connsiteX2" y="connsiteY2"/>
                </a:cxn>
                <a:cxn ang="0">
                  <a:pos x="connsiteX3" y="connsiteY3"/>
                </a:cxn>
              </a:cxnLst>
              <a:rect l="l" t="t" r="r" b="b"/>
              <a:pathLst>
                <a:path w="186517" h="772714">
                  <a:moveTo>
                    <a:pt x="186517" y="772714"/>
                  </a:moveTo>
                  <a:lnTo>
                    <a:pt x="186517" y="0"/>
                  </a:lnTo>
                  <a:cubicBezTo>
                    <a:pt x="129420" y="250593"/>
                    <a:pt x="67248" y="508165"/>
                    <a:pt x="0" y="772714"/>
                  </a:cubicBezTo>
                  <a:lnTo>
                    <a:pt x="186517" y="772714"/>
                  </a:lnTo>
                  <a:close/>
                </a:path>
              </a:pathLst>
            </a:custGeom>
            <a:grpFill/>
            <a:ln w="6342" cap="flat">
              <a:solidFill>
                <a:srgbClr val="663300"/>
              </a:solidFill>
              <a:prstDash val="solid"/>
              <a:miter/>
            </a:ln>
          </p:spPr>
          <p:txBody>
            <a:bodyPr rtlCol="0" anchor="ctr"/>
            <a:lstStyle/>
            <a:p>
              <a:endParaRPr lang="es-AR" sz="3200" dirty="0"/>
            </a:p>
          </p:txBody>
        </p:sp>
        <p:sp>
          <p:nvSpPr>
            <p:cNvPr id="60" name="Forma libre: forma 59">
              <a:extLst>
                <a:ext uri="{FF2B5EF4-FFF2-40B4-BE49-F238E27FC236}">
                  <a16:creationId xmlns="" xmlns:a16="http://schemas.microsoft.com/office/drawing/2014/main" id="{6815A75B-5546-437D-8A29-D8E954A82705}"/>
                </a:ext>
              </a:extLst>
            </p:cNvPr>
            <p:cNvSpPr/>
            <p:nvPr/>
          </p:nvSpPr>
          <p:spPr>
            <a:xfrm>
              <a:off x="10043314" y="4440"/>
              <a:ext cx="1419815" cy="6847214"/>
            </a:xfrm>
            <a:custGeom>
              <a:avLst/>
              <a:gdLst>
                <a:gd name="connsiteX0" fmla="*/ 1419816 w 1419815"/>
                <a:gd name="connsiteY0" fmla="*/ 0 h 6847214"/>
                <a:gd name="connsiteX1" fmla="*/ 1249793 w 1419815"/>
                <a:gd name="connsiteY1" fmla="*/ 0 h 6847214"/>
                <a:gd name="connsiteX2" fmla="*/ 978899 w 1419815"/>
                <a:gd name="connsiteY2" fmla="*/ 1620290 h 6847214"/>
                <a:gd name="connsiteX3" fmla="*/ 0 w 1419815"/>
                <a:gd name="connsiteY3" fmla="*/ 6847215 h 6847214"/>
                <a:gd name="connsiteX4" fmla="*/ 179539 w 1419815"/>
                <a:gd name="connsiteY4" fmla="*/ 6847215 h 6847214"/>
                <a:gd name="connsiteX5" fmla="*/ 1157803 w 1419815"/>
                <a:gd name="connsiteY5" fmla="*/ 1587300 h 6847214"/>
                <a:gd name="connsiteX6" fmla="*/ 1419816 w 1419815"/>
                <a:gd name="connsiteY6" fmla="*/ 0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815" h="6847214">
                  <a:moveTo>
                    <a:pt x="1419816" y="0"/>
                  </a:moveTo>
                  <a:lnTo>
                    <a:pt x="1249793" y="0"/>
                  </a:lnTo>
                  <a:cubicBezTo>
                    <a:pt x="1145750" y="476444"/>
                    <a:pt x="1052491" y="992856"/>
                    <a:pt x="978899" y="1620290"/>
                  </a:cubicBezTo>
                  <a:cubicBezTo>
                    <a:pt x="779059" y="2818061"/>
                    <a:pt x="657252" y="4551911"/>
                    <a:pt x="0" y="6847215"/>
                  </a:cubicBezTo>
                  <a:lnTo>
                    <a:pt x="179539" y="6847215"/>
                  </a:lnTo>
                  <a:cubicBezTo>
                    <a:pt x="832350" y="4541126"/>
                    <a:pt x="956060" y="2796491"/>
                    <a:pt x="1157803" y="1587300"/>
                  </a:cubicBezTo>
                  <a:cubicBezTo>
                    <a:pt x="1229492" y="975727"/>
                    <a:pt x="1318944" y="467562"/>
                    <a:pt x="1419816" y="0"/>
                  </a:cubicBezTo>
                  <a:close/>
                </a:path>
              </a:pathLst>
            </a:custGeom>
            <a:grpFill/>
            <a:ln w="6342" cap="flat">
              <a:solidFill>
                <a:srgbClr val="663300"/>
              </a:solidFill>
              <a:prstDash val="solid"/>
              <a:miter/>
            </a:ln>
          </p:spPr>
          <p:txBody>
            <a:bodyPr rtlCol="0" anchor="ctr"/>
            <a:lstStyle/>
            <a:p>
              <a:endParaRPr lang="es-AR" sz="3200" dirty="0"/>
            </a:p>
          </p:txBody>
        </p:sp>
        <p:sp>
          <p:nvSpPr>
            <p:cNvPr id="61" name="Forma libre: forma 60">
              <a:extLst>
                <a:ext uri="{FF2B5EF4-FFF2-40B4-BE49-F238E27FC236}">
                  <a16:creationId xmlns="" xmlns:a16="http://schemas.microsoft.com/office/drawing/2014/main" id="{009A3DB2-1C55-4BA3-AFC6-A361AF73317D}"/>
                </a:ext>
              </a:extLst>
            </p:cNvPr>
            <p:cNvSpPr/>
            <p:nvPr/>
          </p:nvSpPr>
          <p:spPr>
            <a:xfrm>
              <a:off x="5506630" y="3806"/>
              <a:ext cx="1653868" cy="6847849"/>
            </a:xfrm>
            <a:custGeom>
              <a:avLst/>
              <a:gdLst>
                <a:gd name="connsiteX0" fmla="*/ 1224416 w 1653868"/>
                <a:gd name="connsiteY0" fmla="*/ 2414574 h 6847849"/>
                <a:gd name="connsiteX1" fmla="*/ 1553677 w 1653868"/>
                <a:gd name="connsiteY1" fmla="*/ 803801 h 6847849"/>
                <a:gd name="connsiteX2" fmla="*/ 1645666 w 1653868"/>
                <a:gd name="connsiteY2" fmla="*/ 0 h 6847849"/>
                <a:gd name="connsiteX3" fmla="*/ 1535913 w 1653868"/>
                <a:gd name="connsiteY3" fmla="*/ 0 h 6847849"/>
                <a:gd name="connsiteX4" fmla="*/ 1455977 w 1653868"/>
                <a:gd name="connsiteY4" fmla="*/ 852016 h 6847849"/>
                <a:gd name="connsiteX5" fmla="*/ 1133696 w 1653868"/>
                <a:gd name="connsiteY5" fmla="*/ 2431069 h 6847849"/>
                <a:gd name="connsiteX6" fmla="*/ 601423 w 1653868"/>
                <a:gd name="connsiteY6" fmla="*/ 5211065 h 6847849"/>
                <a:gd name="connsiteX7" fmla="*/ 0 w 1653868"/>
                <a:gd name="connsiteY7" fmla="*/ 6847850 h 6847849"/>
                <a:gd name="connsiteX8" fmla="*/ 100872 w 1653868"/>
                <a:gd name="connsiteY8" fmla="*/ 6847850 h 6847849"/>
                <a:gd name="connsiteX9" fmla="*/ 681994 w 1653868"/>
                <a:gd name="connsiteY9" fmla="*/ 5249764 h 6847849"/>
                <a:gd name="connsiteX10" fmla="*/ 1224416 w 1653868"/>
                <a:gd name="connsiteY10" fmla="*/ 2414574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3868" h="6847849">
                  <a:moveTo>
                    <a:pt x="1224416" y="2414574"/>
                  </a:moveTo>
                  <a:cubicBezTo>
                    <a:pt x="1303718" y="1738925"/>
                    <a:pt x="1426160" y="1311331"/>
                    <a:pt x="1553677" y="803801"/>
                  </a:cubicBezTo>
                  <a:cubicBezTo>
                    <a:pt x="1616484" y="524659"/>
                    <a:pt x="1676119" y="245518"/>
                    <a:pt x="1645666" y="0"/>
                  </a:cubicBezTo>
                  <a:lnTo>
                    <a:pt x="1535913" y="0"/>
                  </a:lnTo>
                  <a:cubicBezTo>
                    <a:pt x="1586666" y="255034"/>
                    <a:pt x="1523225" y="553842"/>
                    <a:pt x="1455977" y="852016"/>
                  </a:cubicBezTo>
                  <a:cubicBezTo>
                    <a:pt x="1330998" y="1349396"/>
                    <a:pt x="1211094" y="1768742"/>
                    <a:pt x="1133696" y="2431069"/>
                  </a:cubicBezTo>
                  <a:cubicBezTo>
                    <a:pt x="1028383" y="3061675"/>
                    <a:pt x="965576" y="3983477"/>
                    <a:pt x="601423" y="5211065"/>
                  </a:cubicBezTo>
                  <a:cubicBezTo>
                    <a:pt x="453605" y="5726208"/>
                    <a:pt x="246152" y="6306061"/>
                    <a:pt x="0" y="6847850"/>
                  </a:cubicBezTo>
                  <a:lnTo>
                    <a:pt x="100872" y="6847850"/>
                  </a:lnTo>
                  <a:cubicBezTo>
                    <a:pt x="338142" y="6315577"/>
                    <a:pt x="537982" y="5752854"/>
                    <a:pt x="681994" y="5249764"/>
                  </a:cubicBezTo>
                  <a:cubicBezTo>
                    <a:pt x="1053125" y="3998068"/>
                    <a:pt x="1117200" y="3057869"/>
                    <a:pt x="1224416" y="2414574"/>
                  </a:cubicBezTo>
                  <a:close/>
                </a:path>
              </a:pathLst>
            </a:custGeom>
            <a:grpFill/>
            <a:ln w="6342" cap="flat">
              <a:solidFill>
                <a:srgbClr val="663300"/>
              </a:solidFill>
              <a:prstDash val="solid"/>
              <a:miter/>
            </a:ln>
          </p:spPr>
          <p:txBody>
            <a:bodyPr rtlCol="0" anchor="ctr"/>
            <a:lstStyle/>
            <a:p>
              <a:endParaRPr lang="es-AR" sz="3200" dirty="0"/>
            </a:p>
          </p:txBody>
        </p:sp>
        <p:sp>
          <p:nvSpPr>
            <p:cNvPr id="62" name="Forma libre: forma 61">
              <a:extLst>
                <a:ext uri="{FF2B5EF4-FFF2-40B4-BE49-F238E27FC236}">
                  <a16:creationId xmlns="" xmlns:a16="http://schemas.microsoft.com/office/drawing/2014/main" id="{368BDDF4-1F45-4EF4-B9E4-F262452A6D28}"/>
                </a:ext>
              </a:extLst>
            </p:cNvPr>
            <p:cNvSpPr/>
            <p:nvPr/>
          </p:nvSpPr>
          <p:spPr>
            <a:xfrm>
              <a:off x="9693753" y="4440"/>
              <a:ext cx="1432503" cy="6847849"/>
            </a:xfrm>
            <a:custGeom>
              <a:avLst/>
              <a:gdLst>
                <a:gd name="connsiteX0" fmla="*/ 1432504 w 1432503"/>
                <a:gd name="connsiteY0" fmla="*/ 0 h 6847849"/>
                <a:gd name="connsiteX1" fmla="*/ 1269460 w 1432503"/>
                <a:gd name="connsiteY1" fmla="*/ 0 h 6847849"/>
                <a:gd name="connsiteX2" fmla="*/ 980802 w 1432503"/>
                <a:gd name="connsiteY2" fmla="*/ 1685000 h 6847849"/>
                <a:gd name="connsiteX3" fmla="*/ 0 w 1432503"/>
                <a:gd name="connsiteY3" fmla="*/ 6847849 h 6847849"/>
                <a:gd name="connsiteX4" fmla="*/ 173195 w 1432503"/>
                <a:gd name="connsiteY4" fmla="*/ 6847849 h 6847849"/>
                <a:gd name="connsiteX5" fmla="*/ 1153362 w 1432503"/>
                <a:gd name="connsiteY5" fmla="*/ 1653279 h 6847849"/>
                <a:gd name="connsiteX6" fmla="*/ 1432504 w 1432503"/>
                <a:gd name="connsiteY6" fmla="*/ 0 h 68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503" h="6847849">
                  <a:moveTo>
                    <a:pt x="1432504" y="0"/>
                  </a:moveTo>
                  <a:lnTo>
                    <a:pt x="1269460" y="0"/>
                  </a:lnTo>
                  <a:cubicBezTo>
                    <a:pt x="1157803" y="493573"/>
                    <a:pt x="1058201" y="1025211"/>
                    <a:pt x="980802" y="1685000"/>
                  </a:cubicBezTo>
                  <a:cubicBezTo>
                    <a:pt x="784769" y="2860566"/>
                    <a:pt x="666768" y="4572212"/>
                    <a:pt x="0" y="6847849"/>
                  </a:cubicBezTo>
                  <a:lnTo>
                    <a:pt x="173195" y="6847849"/>
                  </a:lnTo>
                  <a:cubicBezTo>
                    <a:pt x="835522" y="4562696"/>
                    <a:pt x="955425" y="2840265"/>
                    <a:pt x="1153362" y="1653279"/>
                  </a:cubicBezTo>
                  <a:cubicBezTo>
                    <a:pt x="1228223" y="1008716"/>
                    <a:pt x="1324654" y="484691"/>
                    <a:pt x="1432504" y="0"/>
                  </a:cubicBezTo>
                  <a:close/>
                </a:path>
              </a:pathLst>
            </a:custGeom>
            <a:grpFill/>
            <a:ln w="6342" cap="flat">
              <a:solidFill>
                <a:srgbClr val="663300"/>
              </a:solidFill>
              <a:prstDash val="solid"/>
              <a:miter/>
            </a:ln>
          </p:spPr>
          <p:txBody>
            <a:bodyPr rtlCol="0" anchor="ctr"/>
            <a:lstStyle/>
            <a:p>
              <a:endParaRPr lang="es-AR" sz="3200" dirty="0"/>
            </a:p>
          </p:txBody>
        </p:sp>
      </p:grpSp>
      <p:sp>
        <p:nvSpPr>
          <p:cNvPr id="13" name="Forma libre: forma 62">
            <a:extLst>
              <a:ext uri="{FF2B5EF4-FFF2-40B4-BE49-F238E27FC236}">
                <a16:creationId xmlns="" xmlns:a16="http://schemas.microsoft.com/office/drawing/2014/main" id="{986BEEFA-6302-47AC-BD64-7EFBAA9D496E}"/>
              </a:ext>
            </a:extLst>
          </p:cNvPr>
          <p:cNvSpPr/>
          <p:nvPr/>
        </p:nvSpPr>
        <p:spPr>
          <a:xfrm flipH="1" flipV="1">
            <a:off x="5639932" y="-19053"/>
            <a:ext cx="6675632" cy="6847214"/>
          </a:xfrm>
          <a:custGeom>
            <a:avLst/>
            <a:gdLst>
              <a:gd name="connsiteX0" fmla="*/ 0 w 6675632"/>
              <a:gd name="connsiteY0" fmla="*/ 6847215 h 6847214"/>
              <a:gd name="connsiteX1" fmla="*/ 5110828 w 6675632"/>
              <a:gd name="connsiteY1" fmla="*/ 6847215 h 6847214"/>
              <a:gd name="connsiteX2" fmla="*/ 5795359 w 6675632"/>
              <a:gd name="connsiteY2" fmla="*/ 5063247 h 6847214"/>
              <a:gd name="connsiteX3" fmla="*/ 6287029 w 6675632"/>
              <a:gd name="connsiteY3" fmla="*/ 2495145 h 6847214"/>
              <a:gd name="connsiteX4" fmla="*/ 6585203 w 6675632"/>
              <a:gd name="connsiteY4" fmla="*/ 1036630 h 6847214"/>
              <a:gd name="connsiteX5" fmla="*/ 6554751 w 6675632"/>
              <a:gd name="connsiteY5" fmla="*/ 0 h 6847214"/>
              <a:gd name="connsiteX6" fmla="*/ 0 w 6675632"/>
              <a:gd name="connsiteY6" fmla="*/ 0 h 6847214"/>
              <a:gd name="connsiteX7" fmla="*/ 0 w 6675632"/>
              <a:gd name="connsiteY7" fmla="*/ 6847215 h 684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5632" h="6847214">
                <a:moveTo>
                  <a:pt x="0" y="6847215"/>
                </a:moveTo>
                <a:lnTo>
                  <a:pt x="5110828" y="6847215"/>
                </a:lnTo>
                <a:cubicBezTo>
                  <a:pt x="5395045" y="6273072"/>
                  <a:pt x="5634218" y="5626605"/>
                  <a:pt x="5795359" y="5063247"/>
                </a:cubicBezTo>
                <a:cubicBezTo>
                  <a:pt x="6132232" y="3929551"/>
                  <a:pt x="6189964" y="3077535"/>
                  <a:pt x="6287029" y="2495145"/>
                </a:cubicBezTo>
                <a:cubicBezTo>
                  <a:pt x="6358718" y="1883571"/>
                  <a:pt x="6469740" y="1495945"/>
                  <a:pt x="6585203" y="1036630"/>
                </a:cubicBezTo>
                <a:cubicBezTo>
                  <a:pt x="6670849" y="656617"/>
                  <a:pt x="6748882" y="275335"/>
                  <a:pt x="6554751" y="0"/>
                </a:cubicBezTo>
                <a:lnTo>
                  <a:pt x="0" y="0"/>
                </a:lnTo>
                <a:lnTo>
                  <a:pt x="0" y="6847215"/>
                </a:lnTo>
                <a:close/>
              </a:path>
            </a:pathLst>
          </a:custGeom>
          <a:solidFill>
            <a:schemeClr val="accent1"/>
          </a:solidFill>
          <a:ln w="6342" cap="flat">
            <a:noFill/>
            <a:prstDash val="solid"/>
            <a:miter/>
          </a:ln>
        </p:spPr>
        <p:txBody>
          <a:bodyPr rtlCol="0" anchor="ctr"/>
          <a:lstStyle/>
          <a:p>
            <a:endParaRPr lang="es-AR" sz="3200" dirty="0"/>
          </a:p>
        </p:txBody>
      </p:sp>
      <p:pic>
        <p:nvPicPr>
          <p:cNvPr id="14" name="Gráfico 77">
            <a:extLst>
              <a:ext uri="{FF2B5EF4-FFF2-40B4-BE49-F238E27FC236}">
                <a16:creationId xmlns="" xmlns:a16="http://schemas.microsoft.com/office/drawing/2014/main" id="{8754800D-8A93-4110-A5AB-2EBBC93F8437}"/>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flipH="1">
            <a:off x="5868905" y="-32371"/>
            <a:ext cx="6432156" cy="6858000"/>
          </a:xfrm>
          <a:prstGeom prst="rect">
            <a:avLst/>
          </a:prstGeom>
        </p:spPr>
      </p:pic>
      <p:sp>
        <p:nvSpPr>
          <p:cNvPr id="63" name="Picture Placeholder 77"/>
          <p:cNvSpPr>
            <a:spLocks noGrp="1"/>
          </p:cNvSpPr>
          <p:nvPr userDrawn="1">
            <p:ph type="pic" sz="quarter" idx="12"/>
          </p:nvPr>
        </p:nvSpPr>
        <p:spPr>
          <a:xfrm>
            <a:off x="6891377" y="-9599"/>
            <a:ext cx="5411788" cy="6877050"/>
          </a:xfrm>
          <a:custGeom>
            <a:avLst/>
            <a:gdLst>
              <a:gd name="connsiteX0" fmla="*/ 5403401 w 5411788"/>
              <a:gd name="connsiteY0" fmla="*/ 0 h 6877050"/>
              <a:gd name="connsiteX1" fmla="*/ 5411788 w 5411788"/>
              <a:gd name="connsiteY1" fmla="*/ 6877050 h 6877050"/>
              <a:gd name="connsiteX2" fmla="*/ 2561817 w 5411788"/>
              <a:gd name="connsiteY2" fmla="*/ 6851883 h 6877050"/>
              <a:gd name="connsiteX3" fmla="*/ 137441 w 5411788"/>
              <a:gd name="connsiteY3" fmla="*/ 3265395 h 6877050"/>
              <a:gd name="connsiteX4" fmla="*/ 3272995 w 5411788"/>
              <a:gd name="connsiteY4" fmla="*/ 3344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788" h="6877050">
                <a:moveTo>
                  <a:pt x="5403401" y="0"/>
                </a:moveTo>
                <a:cubicBezTo>
                  <a:pt x="5406196" y="2303535"/>
                  <a:pt x="5408993" y="4573515"/>
                  <a:pt x="5411788" y="6877050"/>
                </a:cubicBezTo>
                <a:lnTo>
                  <a:pt x="2561817" y="6851883"/>
                </a:lnTo>
                <a:cubicBezTo>
                  <a:pt x="1691147" y="6574319"/>
                  <a:pt x="-578170" y="5418454"/>
                  <a:pt x="137441" y="3265395"/>
                </a:cubicBezTo>
                <a:cubicBezTo>
                  <a:pt x="969030" y="763392"/>
                  <a:pt x="2310069" y="213410"/>
                  <a:pt x="3272995" y="3344"/>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40688124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8472"/>
            <a:ext cx="12192000" cy="6876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sp>
        <p:nvSpPr>
          <p:cNvPr id="3" name="Picture Placeholder 2"/>
          <p:cNvSpPr>
            <a:spLocks noGrp="1"/>
          </p:cNvSpPr>
          <p:nvPr>
            <p:ph type="pic" sz="quarter" idx="10"/>
          </p:nvPr>
        </p:nvSpPr>
        <p:spPr>
          <a:xfrm>
            <a:off x="9826625" y="0"/>
            <a:ext cx="1924050" cy="6858000"/>
          </a:xfrm>
        </p:spPr>
        <p:txBody>
          <a:bodyPr/>
          <a:lstStyle/>
          <a:p>
            <a:endParaRPr lang="en-US" dirty="0"/>
          </a:p>
        </p:txBody>
      </p:sp>
      <p:pic>
        <p:nvPicPr>
          <p:cNvPr id="5" name="Picture 4"/>
          <p:cNvPicPr>
            <a:picLocks noChangeAspect="1"/>
          </p:cNvPicPr>
          <p:nvPr userDrawn="1"/>
        </p:nvPicPr>
        <p:blipFill>
          <a:blip r:embed="rId3" cstate="print">
            <a:extLst>
              <a:ext uri="{BEBA8EAE-BF5A-486C-A8C5-ECC9F3942E4B}">
                <a14:imgProps xmlns:a14="http://schemas.microsoft.com/office/drawing/2010/main">
                  <a14:imgLayer r:embed="rId4">
                    <a14:imgEffect>
                      <a14:saturation sat="0"/>
                    </a14:imgEffect>
                    <a14:imgEffect>
                      <a14:brightnessContrast bright="-97000"/>
                    </a14:imgEffect>
                  </a14:imgLayer>
                </a14:imgProps>
              </a:ext>
              <a:ext uri="{28A0092B-C50C-407E-A947-70E740481C1C}">
                <a14:useLocalDpi xmlns:a14="http://schemas.microsoft.com/office/drawing/2010/main" val="0"/>
              </a:ext>
            </a:extLst>
          </a:blip>
          <a:stretch>
            <a:fillRect/>
          </a:stretch>
        </p:blipFill>
        <p:spPr>
          <a:xfrm>
            <a:off x="4040987" y="880755"/>
            <a:ext cx="4110026" cy="5408624"/>
          </a:xfrm>
          <a:prstGeom prst="rect">
            <a:avLst/>
          </a:prstGeom>
        </p:spPr>
      </p:pic>
    </p:spTree>
    <p:extLst>
      <p:ext uri="{BB962C8B-B14F-4D97-AF65-F5344CB8AC3E}">
        <p14:creationId xmlns:p14="http://schemas.microsoft.com/office/powerpoint/2010/main" val="925523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18472"/>
            <a:ext cx="12192000" cy="6876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Effect>
                      <a14:brightnessContrast bright="-97000"/>
                    </a14:imgEffect>
                  </a14:imgLayer>
                </a14:imgProps>
              </a:ext>
              <a:ext uri="{28A0092B-C50C-407E-A947-70E740481C1C}">
                <a14:useLocalDpi xmlns:a14="http://schemas.microsoft.com/office/drawing/2010/main" val="0"/>
              </a:ext>
            </a:extLst>
          </a:blip>
          <a:stretch>
            <a:fillRect/>
          </a:stretch>
        </p:blipFill>
        <p:spPr>
          <a:xfrm>
            <a:off x="4040987" y="880755"/>
            <a:ext cx="4110026" cy="540862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sp>
        <p:nvSpPr>
          <p:cNvPr id="3" name="Picture Placeholder 19">
            <a:extLst>
              <a:ext uri="{FF2B5EF4-FFF2-40B4-BE49-F238E27FC236}">
                <a16:creationId xmlns="" xmlns:a16="http://schemas.microsoft.com/office/drawing/2014/main" id="{DAE2FB39-989B-4230-9574-581A3A2844EC}"/>
              </a:ext>
            </a:extLst>
          </p:cNvPr>
          <p:cNvSpPr>
            <a:spLocks noGrp="1"/>
          </p:cNvSpPr>
          <p:nvPr>
            <p:ph type="pic" sz="quarter" idx="10"/>
          </p:nvPr>
        </p:nvSpPr>
        <p:spPr>
          <a:xfrm>
            <a:off x="6886499" y="-1"/>
            <a:ext cx="5302324" cy="5693474"/>
          </a:xfrm>
          <a:custGeom>
            <a:avLst/>
            <a:gdLst>
              <a:gd name="connsiteX0" fmla="*/ 146360 w 5302324"/>
              <a:gd name="connsiteY0" fmla="*/ 0 h 5693474"/>
              <a:gd name="connsiteX1" fmla="*/ 5302324 w 5302324"/>
              <a:gd name="connsiteY1" fmla="*/ 0 h 5693474"/>
              <a:gd name="connsiteX2" fmla="*/ 5302324 w 5302324"/>
              <a:gd name="connsiteY2" fmla="*/ 4725214 h 5693474"/>
              <a:gd name="connsiteX3" fmla="*/ 5170709 w 5302324"/>
              <a:gd name="connsiteY3" fmla="*/ 4801111 h 5693474"/>
              <a:gd name="connsiteX4" fmla="*/ 3782538 w 5302324"/>
              <a:gd name="connsiteY4" fmla="*/ 5601631 h 5693474"/>
              <a:gd name="connsiteX5" fmla="*/ 2986214 w 5302324"/>
              <a:gd name="connsiteY5" fmla="*/ 5601631 h 5693474"/>
              <a:gd name="connsiteX6" fmla="*/ 398163 w 5302324"/>
              <a:gd name="connsiteY6" fmla="*/ 4109174 h 5693474"/>
              <a:gd name="connsiteX7" fmla="*/ 0 w 5302324"/>
              <a:gd name="connsiteY7" fmla="*/ 3420349 h 5693474"/>
              <a:gd name="connsiteX8" fmla="*/ 0 w 5302324"/>
              <a:gd name="connsiteY8" fmla="*/ 435435 h 5693474"/>
              <a:gd name="connsiteX9" fmla="*/ 118683 w 5302324"/>
              <a:gd name="connsiteY9" fmla="*/ 42230 h 569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2324" h="5693474">
                <a:moveTo>
                  <a:pt x="146360" y="0"/>
                </a:moveTo>
                <a:lnTo>
                  <a:pt x="5302324" y="0"/>
                </a:lnTo>
                <a:lnTo>
                  <a:pt x="5302324" y="4725214"/>
                </a:lnTo>
                <a:lnTo>
                  <a:pt x="5170709" y="4801111"/>
                </a:lnTo>
                <a:cubicBezTo>
                  <a:pt x="3782538" y="5601631"/>
                  <a:pt x="3782538" y="5601631"/>
                  <a:pt x="3782538" y="5601631"/>
                </a:cubicBezTo>
                <a:cubicBezTo>
                  <a:pt x="3560487" y="5724089"/>
                  <a:pt x="3208267" y="5724089"/>
                  <a:pt x="2986214" y="5601631"/>
                </a:cubicBezTo>
                <a:cubicBezTo>
                  <a:pt x="398163" y="4109174"/>
                  <a:pt x="398163" y="4109174"/>
                  <a:pt x="398163" y="4109174"/>
                </a:cubicBezTo>
                <a:cubicBezTo>
                  <a:pt x="183767" y="3979063"/>
                  <a:pt x="0" y="3672918"/>
                  <a:pt x="0" y="3420349"/>
                </a:cubicBezTo>
                <a:lnTo>
                  <a:pt x="0" y="435435"/>
                </a:lnTo>
                <a:cubicBezTo>
                  <a:pt x="0" y="309151"/>
                  <a:pt x="45942" y="167558"/>
                  <a:pt x="118683" y="42230"/>
                </a:cubicBezTo>
                <a:close/>
              </a:path>
            </a:pathLst>
          </a:custGeom>
          <a:solidFill>
            <a:srgbClr val="CB9A7A"/>
          </a:solidFill>
          <a:effectLst>
            <a:outerShdw blurRad="622300" dist="444500" dir="8100000" algn="tr" rotWithShape="0">
              <a:prstClr val="black">
                <a:alpha val="20000"/>
              </a:prstClr>
            </a:outerShdw>
          </a:effectLst>
        </p:spPr>
        <p:txBody>
          <a:bodyPr wrap="square" anchor="ctr">
            <a:noAutofit/>
          </a:bodyPr>
          <a:lstStyle>
            <a:lvl1pPr marL="0" indent="0" algn="ctr">
              <a:buFontTx/>
              <a:buNone/>
              <a:defRPr/>
            </a:lvl1pPr>
          </a:lstStyle>
          <a:p>
            <a:endParaRPr lang="en-IN" dirty="0"/>
          </a:p>
        </p:txBody>
      </p:sp>
    </p:spTree>
    <p:extLst>
      <p:ext uri="{BB962C8B-B14F-4D97-AF65-F5344CB8AC3E}">
        <p14:creationId xmlns:p14="http://schemas.microsoft.com/office/powerpoint/2010/main" val="19527923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A735F-D078-4559-A38E-7F50B6C6C012}" type="datetimeFigureOut">
              <a:rPr lang="en-US" smtClean="0"/>
              <a:t>9/29/2025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E6134-53D4-4EBC-B99B-B60CFAFF61EE}" type="slidenum">
              <a:rPr lang="en-US" smtClean="0"/>
              <a:t>‹#›</a:t>
            </a:fld>
            <a:endParaRPr lang="en-US" dirty="0"/>
          </a:p>
        </p:txBody>
      </p:sp>
    </p:spTree>
    <p:extLst>
      <p:ext uri="{BB962C8B-B14F-4D97-AF65-F5344CB8AC3E}">
        <p14:creationId xmlns:p14="http://schemas.microsoft.com/office/powerpoint/2010/main" val="342672629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83" r:id="rId3"/>
    <p:sldLayoutId id="2147483674" r:id="rId4"/>
    <p:sldLayoutId id="2147483682" r:id="rId5"/>
    <p:sldLayoutId id="2147483681" r:id="rId6"/>
    <p:sldLayoutId id="2147483680" r:id="rId7"/>
    <p:sldLayoutId id="2147483676" r:id="rId8"/>
    <p:sldLayoutId id="2147483678" r:id="rId9"/>
    <p:sldLayoutId id="2147483685" r:id="rId10"/>
    <p:sldLayoutId id="2147483679" r:id="rId11"/>
    <p:sldLayoutId id="2147483684" r:id="rId12"/>
    <p:sldLayoutId id="2147483677" r:id="rId13"/>
    <p:sldLayoutId id="2147483675" r:id="rId14"/>
    <p:sldLayoutId id="2147483673"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4.xml"/><Relationship Id="rId5" Type="http://schemas.openxmlformats.org/officeDocument/2006/relationships/image" Target="../media/image73.jpeg"/><Relationship Id="rId4" Type="http://schemas.openxmlformats.org/officeDocument/2006/relationships/image" Target="../media/image7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image" Target="../media/image80.jpg"/><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jpeg"/><Relationship Id="rId2"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g"/><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7.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image" Target="../media/image40.jpeg"/><Relationship Id="rId1" Type="http://schemas.openxmlformats.org/officeDocument/2006/relationships/slideLayout" Target="../slideLayouts/slideLayout4.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4.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9.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4.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 Id="rId9" Type="http://schemas.openxmlformats.org/officeDocument/2006/relationships/image" Target="../media/image6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A picture containing person, indoor, sitting, person&#10;&#10;Description automatically generated">
            <a:extLst>
              <a:ext uri="{FF2B5EF4-FFF2-40B4-BE49-F238E27FC236}">
                <a16:creationId xmlns="" xmlns:a16="http://schemas.microsoft.com/office/drawing/2014/main" id="{6EBA527E-84DA-4A8D-B3CB-6D3927FBC385}"/>
              </a:ext>
            </a:extLst>
          </p:cNvPr>
          <p:cNvPicPr>
            <a:picLocks noGrp="1" noChangeAspect="1"/>
          </p:cNvPicPr>
          <p:nvPr>
            <p:ph type="pic" sz="quarter" idx="13"/>
          </p:nvPr>
        </p:nvPicPr>
        <p:blipFill rotWithShape="1">
          <a:blip r:embed="rId2" cstate="print">
            <a:extLst>
              <a:ext uri="{BEBA8EAE-BF5A-486C-A8C5-ECC9F3942E4B}">
                <a14:imgProps xmlns:a14="http://schemas.microsoft.com/office/drawing/2010/main">
                  <a14:imgLayer r:embed="rId3">
                    <a14:imgEffect>
                      <a14:sharpenSoften amount="-46000"/>
                    </a14:imgEffect>
                    <a14:imgEffect>
                      <a14:saturation sat="0"/>
                    </a14:imgEffect>
                    <a14:imgEffect>
                      <a14:brightnessContrast bright="-73000"/>
                    </a14:imgEffect>
                  </a14:imgLayer>
                </a14:imgProps>
              </a:ext>
              <a:ext uri="{28A0092B-C50C-407E-A947-70E740481C1C}">
                <a14:useLocalDpi xmlns:a14="http://schemas.microsoft.com/office/drawing/2010/main" val="0"/>
              </a:ext>
            </a:extLst>
          </a:blip>
          <a:srcRect/>
          <a:stretch/>
        </p:blipFill>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3040" y="1530281"/>
            <a:ext cx="3350692" cy="4409379"/>
          </a:xfrm>
          <a:prstGeom prst="rect">
            <a:avLst/>
          </a:prstGeom>
        </p:spPr>
      </p:pic>
      <p:sp>
        <p:nvSpPr>
          <p:cNvPr id="7" name="Rectangle 6"/>
          <p:cNvSpPr/>
          <p:nvPr/>
        </p:nvSpPr>
        <p:spPr>
          <a:xfrm>
            <a:off x="6086386" y="2351875"/>
            <a:ext cx="5449121" cy="923330"/>
          </a:xfrm>
          <a:prstGeom prst="rect">
            <a:avLst/>
          </a:prstGeom>
          <a:noFill/>
        </p:spPr>
        <p:txBody>
          <a:bodyPr wrap="square">
            <a:spAutoFit/>
          </a:bodyPr>
          <a:lstStyle/>
          <a:p>
            <a:r>
              <a:rPr lang="en-US" sz="5400" b="1" dirty="0">
                <a:solidFill>
                  <a:srgbClr val="D3B170"/>
                </a:solidFill>
                <a:latin typeface="Poppins" panose="00000500000000000000" pitchFamily="2" charset="0"/>
                <a:cs typeface="Poppins" panose="00000500000000000000" pitchFamily="2" charset="0"/>
              </a:rPr>
              <a:t>EKITI FASHION  </a:t>
            </a:r>
            <a:endParaRPr lang="en-US" sz="5400" dirty="0">
              <a:solidFill>
                <a:srgbClr val="D3B170"/>
              </a:solidFill>
              <a:latin typeface="Poppins" panose="00000500000000000000" pitchFamily="2" charset="0"/>
              <a:cs typeface="Poppins" panose="00000500000000000000" pitchFamily="2" charset="0"/>
            </a:endParaRPr>
          </a:p>
        </p:txBody>
      </p:sp>
      <p:sp>
        <p:nvSpPr>
          <p:cNvPr id="8" name="Rectangle 7"/>
          <p:cNvSpPr/>
          <p:nvPr/>
        </p:nvSpPr>
        <p:spPr>
          <a:xfrm>
            <a:off x="6096000" y="2967335"/>
            <a:ext cx="4104009" cy="923330"/>
          </a:xfrm>
          <a:prstGeom prst="rect">
            <a:avLst/>
          </a:prstGeom>
        </p:spPr>
        <p:txBody>
          <a:bodyPr wrap="none">
            <a:spAutoFit/>
          </a:bodyPr>
          <a:lstStyle/>
          <a:p>
            <a:r>
              <a:rPr lang="en-US" sz="5400" b="1" dirty="0">
                <a:solidFill>
                  <a:srgbClr val="D3B170"/>
                </a:solidFill>
                <a:latin typeface="Poppins" panose="00000500000000000000" pitchFamily="2" charset="0"/>
                <a:cs typeface="Poppins" panose="00000500000000000000" pitchFamily="2" charset="0"/>
              </a:rPr>
              <a:t>EXHIBITION</a:t>
            </a:r>
            <a:endParaRPr lang="en-US" sz="5400" dirty="0"/>
          </a:p>
        </p:txBody>
      </p:sp>
      <p:sp>
        <p:nvSpPr>
          <p:cNvPr id="9" name="Rectangle 8"/>
          <p:cNvSpPr/>
          <p:nvPr/>
        </p:nvSpPr>
        <p:spPr>
          <a:xfrm>
            <a:off x="6096000" y="3582795"/>
            <a:ext cx="2901756" cy="923330"/>
          </a:xfrm>
          <a:prstGeom prst="rect">
            <a:avLst/>
          </a:prstGeom>
        </p:spPr>
        <p:txBody>
          <a:bodyPr wrap="none">
            <a:spAutoFit/>
          </a:bodyPr>
          <a:lstStyle/>
          <a:p>
            <a:r>
              <a:rPr lang="en-US" sz="5400" b="1" dirty="0" smtClean="0">
                <a:solidFill>
                  <a:schemeClr val="bg1"/>
                </a:solidFill>
                <a:latin typeface="Poppins" panose="00000500000000000000" pitchFamily="2" charset="0"/>
                <a:cs typeface="Poppins" panose="00000500000000000000" pitchFamily="2" charset="0"/>
              </a:rPr>
              <a:t>PROFILE</a:t>
            </a:r>
            <a:endParaRPr lang="en-US" sz="5400" b="1" dirty="0">
              <a:solidFill>
                <a:schemeClr val="bg1"/>
              </a:solidFill>
              <a:latin typeface="Poppins" panose="00000500000000000000" pitchFamily="2" charset="0"/>
              <a:cs typeface="Poppins" panose="00000500000000000000" pitchFamily="2" charset="0"/>
            </a:endParaRPr>
          </a:p>
        </p:txBody>
      </p:sp>
      <p:sp>
        <p:nvSpPr>
          <p:cNvPr id="10" name="Rectangle 9"/>
          <p:cNvSpPr/>
          <p:nvPr/>
        </p:nvSpPr>
        <p:spPr>
          <a:xfrm>
            <a:off x="6152799" y="4374713"/>
            <a:ext cx="1533378" cy="262823"/>
          </a:xfrm>
          <a:prstGeom prst="rect">
            <a:avLst/>
          </a:prstGeom>
          <a:solidFill>
            <a:srgbClr val="D3B17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Freeform 5">
            <a:extLst>
              <a:ext uri="{FF2B5EF4-FFF2-40B4-BE49-F238E27FC236}">
                <a16:creationId xmlns="" xmlns:a16="http://schemas.microsoft.com/office/drawing/2014/main" id="{DCE30EB8-9C1E-4414-8C0C-2612F5ADC492}"/>
              </a:ext>
            </a:extLst>
          </p:cNvPr>
          <p:cNvSpPr>
            <a:spLocks/>
          </p:cNvSpPr>
          <p:nvPr/>
        </p:nvSpPr>
        <p:spPr bwMode="auto">
          <a:xfrm>
            <a:off x="1141329" y="5249585"/>
            <a:ext cx="574766" cy="645355"/>
          </a:xfrm>
          <a:custGeom>
            <a:avLst/>
            <a:gdLst>
              <a:gd name="T0" fmla="*/ 0 w 884"/>
              <a:gd name="T1" fmla="*/ 302 h 993"/>
              <a:gd name="T2" fmla="*/ 52 w 884"/>
              <a:gd name="T3" fmla="*/ 212 h 993"/>
              <a:gd name="T4" fmla="*/ 390 w 884"/>
              <a:gd name="T5" fmla="*/ 17 h 993"/>
              <a:gd name="T6" fmla="*/ 494 w 884"/>
              <a:gd name="T7" fmla="*/ 17 h 993"/>
              <a:gd name="T8" fmla="*/ 832 w 884"/>
              <a:gd name="T9" fmla="*/ 212 h 993"/>
              <a:gd name="T10" fmla="*/ 884 w 884"/>
              <a:gd name="T11" fmla="*/ 302 h 993"/>
              <a:gd name="T12" fmla="*/ 884 w 884"/>
              <a:gd name="T13" fmla="*/ 692 h 993"/>
              <a:gd name="T14" fmla="*/ 832 w 884"/>
              <a:gd name="T15" fmla="*/ 782 h 993"/>
              <a:gd name="T16" fmla="*/ 494 w 884"/>
              <a:gd name="T17" fmla="*/ 977 h 993"/>
              <a:gd name="T18" fmla="*/ 390 w 884"/>
              <a:gd name="T19" fmla="*/ 977 h 993"/>
              <a:gd name="T20" fmla="*/ 52 w 884"/>
              <a:gd name="T21" fmla="*/ 782 h 993"/>
              <a:gd name="T22" fmla="*/ 0 w 884"/>
              <a:gd name="T23" fmla="*/ 692 h 993"/>
              <a:gd name="T24" fmla="*/ 0 w 884"/>
              <a:gd name="T25" fmla="*/ 30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4" h="993">
                <a:moveTo>
                  <a:pt x="0" y="302"/>
                </a:moveTo>
                <a:cubicBezTo>
                  <a:pt x="0" y="269"/>
                  <a:pt x="24" y="228"/>
                  <a:pt x="52" y="212"/>
                </a:cubicBezTo>
                <a:cubicBezTo>
                  <a:pt x="390" y="17"/>
                  <a:pt x="390" y="17"/>
                  <a:pt x="390" y="17"/>
                </a:cubicBezTo>
                <a:cubicBezTo>
                  <a:pt x="419" y="0"/>
                  <a:pt x="465" y="0"/>
                  <a:pt x="494" y="17"/>
                </a:cubicBezTo>
                <a:cubicBezTo>
                  <a:pt x="832" y="212"/>
                  <a:pt x="832" y="212"/>
                  <a:pt x="832" y="212"/>
                </a:cubicBezTo>
                <a:cubicBezTo>
                  <a:pt x="860" y="228"/>
                  <a:pt x="884" y="269"/>
                  <a:pt x="884" y="302"/>
                </a:cubicBezTo>
                <a:cubicBezTo>
                  <a:pt x="884" y="692"/>
                  <a:pt x="884" y="692"/>
                  <a:pt x="884" y="692"/>
                </a:cubicBezTo>
                <a:cubicBezTo>
                  <a:pt x="884" y="725"/>
                  <a:pt x="860" y="765"/>
                  <a:pt x="832" y="782"/>
                </a:cubicBezTo>
                <a:cubicBezTo>
                  <a:pt x="494" y="977"/>
                  <a:pt x="494" y="977"/>
                  <a:pt x="494" y="977"/>
                </a:cubicBezTo>
                <a:cubicBezTo>
                  <a:pt x="465" y="993"/>
                  <a:pt x="419" y="993"/>
                  <a:pt x="390" y="977"/>
                </a:cubicBezTo>
                <a:cubicBezTo>
                  <a:pt x="52" y="782"/>
                  <a:pt x="52" y="782"/>
                  <a:pt x="52" y="782"/>
                </a:cubicBezTo>
                <a:cubicBezTo>
                  <a:pt x="24" y="765"/>
                  <a:pt x="0" y="725"/>
                  <a:pt x="0" y="692"/>
                </a:cubicBezTo>
                <a:lnTo>
                  <a:pt x="0" y="302"/>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12"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31693428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821314" y="211015"/>
            <a:ext cx="8503178" cy="6286570"/>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065903" y="3160328"/>
            <a:ext cx="3268137" cy="261610"/>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TRAINING IN PROGRESS</a:t>
            </a:r>
            <a:endParaRPr lang="en-US" sz="1100" dirty="0">
              <a:solidFill>
                <a:schemeClr val="bg1"/>
              </a:solidFill>
              <a:latin typeface="Poppins" panose="00000500000000000000" pitchFamily="2" charset="0"/>
              <a:ea typeface="+mn-lt"/>
              <a:cs typeface="Poppins" panose="00000500000000000000" pitchFamily="2" charset="0"/>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006358" y="351692"/>
            <a:ext cx="4151222" cy="2784447"/>
          </a:xfrm>
          <a:prstGeom prst="rect">
            <a:avLst/>
          </a:prstGeom>
        </p:spPr>
      </p:pic>
      <p:sp>
        <p:nvSpPr>
          <p:cNvPr id="18" name="TextBox 17"/>
          <p:cNvSpPr txBox="1"/>
          <p:nvPr/>
        </p:nvSpPr>
        <p:spPr>
          <a:xfrm>
            <a:off x="5335571" y="6164711"/>
            <a:ext cx="2700940" cy="261610"/>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SEWING  LECTURES IN PROGRESS</a:t>
            </a:r>
            <a:endParaRPr lang="en-US" sz="1100" b="1" dirty="0">
              <a:solidFill>
                <a:schemeClr val="bg1"/>
              </a:solidFill>
              <a:latin typeface="Poppins" panose="00000500000000000000" pitchFamily="2" charset="0"/>
              <a:ea typeface="+mn-lt"/>
              <a:cs typeface="Poppins" panose="00000500000000000000" pitchFamily="2" charset="0"/>
            </a:endParaRP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997958" y="3517821"/>
            <a:ext cx="4166523" cy="263370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4176" y="3504688"/>
            <a:ext cx="3949087" cy="2622901"/>
          </a:xfrm>
          <a:prstGeom prst="rect">
            <a:avLst/>
          </a:prstGeom>
        </p:spPr>
      </p:pic>
      <p:sp>
        <p:nvSpPr>
          <p:cNvPr id="26"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002101" y="337691"/>
            <a:ext cx="3941162" cy="2776173"/>
          </a:xfrm>
          <a:prstGeom prst="rect">
            <a:avLst/>
          </a:prstGeom>
        </p:spPr>
      </p:pic>
      <p:sp>
        <p:nvSpPr>
          <p:cNvPr id="29" name="Rectangle 28"/>
          <p:cNvSpPr/>
          <p:nvPr/>
        </p:nvSpPr>
        <p:spPr>
          <a:xfrm>
            <a:off x="552460" y="5128577"/>
            <a:ext cx="2222083" cy="1200329"/>
          </a:xfrm>
          <a:prstGeom prst="rect">
            <a:avLst/>
          </a:prstGeom>
        </p:spPr>
        <p:txBody>
          <a:bodyPr wrap="none">
            <a:spAutoFit/>
          </a:bodyPr>
          <a:lstStyle/>
          <a:p>
            <a:pPr algn="r"/>
            <a:r>
              <a:rPr lang="en-US" sz="2400" b="1" dirty="0">
                <a:solidFill>
                  <a:srgbClr val="D3B170"/>
                </a:solidFill>
                <a:latin typeface="Poppins" panose="00000500000000000000" pitchFamily="2" charset="0"/>
                <a:cs typeface="Poppins" panose="00000500000000000000" pitchFamily="2" charset="0"/>
              </a:rPr>
              <a:t>SKILL </a:t>
            </a:r>
            <a:endParaRPr lang="en-US" sz="2400" b="1" dirty="0" smtClean="0">
              <a:solidFill>
                <a:srgbClr val="D3B170"/>
              </a:solidFill>
              <a:latin typeface="Poppins" panose="00000500000000000000" pitchFamily="2" charset="0"/>
              <a:cs typeface="Poppins" panose="00000500000000000000" pitchFamily="2" charset="0"/>
            </a:endParaRPr>
          </a:p>
          <a:p>
            <a:pPr algn="r"/>
            <a:r>
              <a:rPr lang="en-US" sz="2400" b="1" dirty="0" smtClean="0">
                <a:solidFill>
                  <a:srgbClr val="D3B170"/>
                </a:solidFill>
                <a:latin typeface="Poppins" panose="00000500000000000000" pitchFamily="2" charset="0"/>
                <a:cs typeface="Poppins" panose="00000500000000000000" pitchFamily="2" charset="0"/>
              </a:rPr>
              <a:t>ACQUISITION</a:t>
            </a:r>
          </a:p>
          <a:p>
            <a:pPr algn="r"/>
            <a:r>
              <a:rPr lang="en-US" sz="2400" b="1" dirty="0" smtClean="0">
                <a:solidFill>
                  <a:srgbClr val="D3B170"/>
                </a:solidFill>
                <a:latin typeface="Poppins" panose="00000500000000000000" pitchFamily="2" charset="0"/>
                <a:cs typeface="Poppins" panose="00000500000000000000" pitchFamily="2" charset="0"/>
              </a:rPr>
              <a:t>TRAINING</a:t>
            </a:r>
            <a:endParaRPr lang="en-US" sz="2400" b="1"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88058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051C1200-9AED-44D6-9CF6-551332AED48B}"/>
              </a:ext>
            </a:extLst>
          </p:cNvPr>
          <p:cNvGrpSpPr/>
          <p:nvPr/>
        </p:nvGrpSpPr>
        <p:grpSpPr>
          <a:xfrm>
            <a:off x="2951019" y="1874712"/>
            <a:ext cx="6283615" cy="4440671"/>
            <a:chOff x="2636838" y="1416050"/>
            <a:chExt cx="6911976" cy="4884738"/>
          </a:xfrm>
        </p:grpSpPr>
        <p:sp>
          <p:nvSpPr>
            <p:cNvPr id="3" name="Freeform 11">
              <a:extLst>
                <a:ext uri="{FF2B5EF4-FFF2-40B4-BE49-F238E27FC236}">
                  <a16:creationId xmlns="" xmlns:a16="http://schemas.microsoft.com/office/drawing/2014/main" id="{EEF3526B-A17D-4AD7-B8FE-2CF09FE8A415}"/>
                </a:ext>
              </a:extLst>
            </p:cNvPr>
            <p:cNvSpPr>
              <a:spLocks/>
            </p:cNvSpPr>
            <p:nvPr/>
          </p:nvSpPr>
          <p:spPr bwMode="auto">
            <a:xfrm>
              <a:off x="2744788" y="4614863"/>
              <a:ext cx="2786063" cy="1584325"/>
            </a:xfrm>
            <a:custGeom>
              <a:avLst/>
              <a:gdLst>
                <a:gd name="T0" fmla="*/ 136 w 739"/>
                <a:gd name="T1" fmla="*/ 51 h 420"/>
                <a:gd name="T2" fmla="*/ 80 w 739"/>
                <a:gd name="T3" fmla="*/ 351 h 420"/>
                <a:gd name="T4" fmla="*/ 279 w 739"/>
                <a:gd name="T5" fmla="*/ 411 h 420"/>
                <a:gd name="T6" fmla="*/ 739 w 739"/>
                <a:gd name="T7" fmla="*/ 356 h 420"/>
                <a:gd name="T8" fmla="*/ 288 w 739"/>
                <a:gd name="T9" fmla="*/ 256 h 420"/>
                <a:gd name="T10" fmla="*/ 192 w 739"/>
                <a:gd name="T11" fmla="*/ 0 h 420"/>
                <a:gd name="T12" fmla="*/ 136 w 739"/>
                <a:gd name="T13" fmla="*/ 51 h 420"/>
              </a:gdLst>
              <a:ahLst/>
              <a:cxnLst>
                <a:cxn ang="0">
                  <a:pos x="T0" y="T1"/>
                </a:cxn>
                <a:cxn ang="0">
                  <a:pos x="T2" y="T3"/>
                </a:cxn>
                <a:cxn ang="0">
                  <a:pos x="T4" y="T5"/>
                </a:cxn>
                <a:cxn ang="0">
                  <a:pos x="T6" y="T7"/>
                </a:cxn>
                <a:cxn ang="0">
                  <a:pos x="T8" y="T9"/>
                </a:cxn>
                <a:cxn ang="0">
                  <a:pos x="T10" y="T11"/>
                </a:cxn>
                <a:cxn ang="0">
                  <a:pos x="T12" y="T13"/>
                </a:cxn>
              </a:cxnLst>
              <a:rect l="0" t="0" r="r" b="b"/>
              <a:pathLst>
                <a:path w="739" h="420">
                  <a:moveTo>
                    <a:pt x="136" y="51"/>
                  </a:moveTo>
                  <a:cubicBezTo>
                    <a:pt x="136" y="51"/>
                    <a:pt x="0" y="224"/>
                    <a:pt x="80" y="351"/>
                  </a:cubicBezTo>
                  <a:cubicBezTo>
                    <a:pt x="80" y="351"/>
                    <a:pt x="143" y="415"/>
                    <a:pt x="279" y="411"/>
                  </a:cubicBezTo>
                  <a:cubicBezTo>
                    <a:pt x="279" y="411"/>
                    <a:pt x="392" y="420"/>
                    <a:pt x="739" y="356"/>
                  </a:cubicBezTo>
                  <a:cubicBezTo>
                    <a:pt x="739" y="356"/>
                    <a:pt x="393" y="345"/>
                    <a:pt x="288" y="256"/>
                  </a:cubicBezTo>
                  <a:cubicBezTo>
                    <a:pt x="183" y="167"/>
                    <a:pt x="196" y="137"/>
                    <a:pt x="192" y="0"/>
                  </a:cubicBezTo>
                  <a:lnTo>
                    <a:pt x="136" y="51"/>
                  </a:lnTo>
                  <a:close/>
                </a:path>
              </a:pathLst>
            </a:custGeom>
            <a:gradFill>
              <a:gsLst>
                <a:gs pos="1000">
                  <a:srgbClr val="D3B170"/>
                </a:gs>
                <a:gs pos="100000">
                  <a:srgbClr val="996633"/>
                </a:gs>
                <a:gs pos="76000">
                  <a:srgbClr val="996633"/>
                </a:gs>
              </a:gsLst>
              <a:lin ang="9600000" scaled="0"/>
            </a:gra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 name="Freeform 12">
              <a:extLst>
                <a:ext uri="{FF2B5EF4-FFF2-40B4-BE49-F238E27FC236}">
                  <a16:creationId xmlns="" xmlns:a16="http://schemas.microsoft.com/office/drawing/2014/main" id="{F2924C78-24A8-40A5-A07F-B20179A740E2}"/>
                </a:ext>
              </a:extLst>
            </p:cNvPr>
            <p:cNvSpPr>
              <a:spLocks/>
            </p:cNvSpPr>
            <p:nvPr/>
          </p:nvSpPr>
          <p:spPr bwMode="auto">
            <a:xfrm>
              <a:off x="2892426" y="2174875"/>
              <a:ext cx="6656388" cy="4125913"/>
            </a:xfrm>
            <a:custGeom>
              <a:avLst/>
              <a:gdLst>
                <a:gd name="T0" fmla="*/ 700 w 1766"/>
                <a:gd name="T1" fmla="*/ 1003 h 1094"/>
                <a:gd name="T2" fmla="*/ 231 w 1766"/>
                <a:gd name="T3" fmla="*/ 1067 h 1094"/>
                <a:gd name="T4" fmla="*/ 5 w 1766"/>
                <a:gd name="T5" fmla="*/ 956 h 1094"/>
                <a:gd name="T6" fmla="*/ 473 w 1766"/>
                <a:gd name="T7" fmla="*/ 615 h 1094"/>
                <a:gd name="T8" fmla="*/ 1057 w 1766"/>
                <a:gd name="T9" fmla="*/ 412 h 1094"/>
                <a:gd name="T10" fmla="*/ 1067 w 1766"/>
                <a:gd name="T11" fmla="*/ 446 h 1094"/>
                <a:gd name="T12" fmla="*/ 1113 w 1766"/>
                <a:gd name="T13" fmla="*/ 544 h 1094"/>
                <a:gd name="T14" fmla="*/ 1735 w 1766"/>
                <a:gd name="T15" fmla="*/ 0 h 1094"/>
                <a:gd name="T16" fmla="*/ 1766 w 1766"/>
                <a:gd name="T17" fmla="*/ 37 h 1094"/>
                <a:gd name="T18" fmla="*/ 1153 w 1766"/>
                <a:gd name="T19" fmla="*/ 614 h 1094"/>
                <a:gd name="T20" fmla="*/ 1107 w 1766"/>
                <a:gd name="T21" fmla="*/ 605 h 1094"/>
                <a:gd name="T22" fmla="*/ 1067 w 1766"/>
                <a:gd name="T23" fmla="*/ 446 h 1094"/>
                <a:gd name="T24" fmla="*/ 719 w 1766"/>
                <a:gd name="T25" fmla="*/ 564 h 1094"/>
                <a:gd name="T26" fmla="*/ 297 w 1766"/>
                <a:gd name="T27" fmla="*/ 736 h 1094"/>
                <a:gd name="T28" fmla="*/ 55 w 1766"/>
                <a:gd name="T29" fmla="*/ 953 h 1094"/>
                <a:gd name="T30" fmla="*/ 700 w 1766"/>
                <a:gd name="T31" fmla="*/ 1003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6" h="1094">
                  <a:moveTo>
                    <a:pt x="700" y="1003"/>
                  </a:moveTo>
                  <a:cubicBezTo>
                    <a:pt x="700" y="1003"/>
                    <a:pt x="375" y="1066"/>
                    <a:pt x="231" y="1067"/>
                  </a:cubicBezTo>
                  <a:cubicBezTo>
                    <a:pt x="93" y="1069"/>
                    <a:pt x="9" y="1034"/>
                    <a:pt x="5" y="956"/>
                  </a:cubicBezTo>
                  <a:cubicBezTo>
                    <a:pt x="0" y="869"/>
                    <a:pt x="89" y="770"/>
                    <a:pt x="473" y="615"/>
                  </a:cubicBezTo>
                  <a:cubicBezTo>
                    <a:pt x="764" y="498"/>
                    <a:pt x="1057" y="412"/>
                    <a:pt x="1057" y="412"/>
                  </a:cubicBezTo>
                  <a:cubicBezTo>
                    <a:pt x="1067" y="446"/>
                    <a:pt x="1067" y="446"/>
                    <a:pt x="1067" y="446"/>
                  </a:cubicBezTo>
                  <a:cubicBezTo>
                    <a:pt x="1113" y="544"/>
                    <a:pt x="1113" y="544"/>
                    <a:pt x="1113" y="544"/>
                  </a:cubicBezTo>
                  <a:cubicBezTo>
                    <a:pt x="1735" y="0"/>
                    <a:pt x="1735" y="0"/>
                    <a:pt x="1735" y="0"/>
                  </a:cubicBezTo>
                  <a:cubicBezTo>
                    <a:pt x="1766" y="37"/>
                    <a:pt x="1766" y="37"/>
                    <a:pt x="1766" y="37"/>
                  </a:cubicBezTo>
                  <a:cubicBezTo>
                    <a:pt x="1153" y="614"/>
                    <a:pt x="1153" y="614"/>
                    <a:pt x="1153" y="614"/>
                  </a:cubicBezTo>
                  <a:cubicBezTo>
                    <a:pt x="1107" y="605"/>
                    <a:pt x="1107" y="605"/>
                    <a:pt x="1107" y="605"/>
                  </a:cubicBezTo>
                  <a:cubicBezTo>
                    <a:pt x="1067" y="446"/>
                    <a:pt x="1067" y="446"/>
                    <a:pt x="1067" y="446"/>
                  </a:cubicBezTo>
                  <a:cubicBezTo>
                    <a:pt x="719" y="564"/>
                    <a:pt x="719" y="564"/>
                    <a:pt x="719" y="564"/>
                  </a:cubicBezTo>
                  <a:cubicBezTo>
                    <a:pt x="719" y="564"/>
                    <a:pt x="391" y="692"/>
                    <a:pt x="297" y="736"/>
                  </a:cubicBezTo>
                  <a:cubicBezTo>
                    <a:pt x="188" y="787"/>
                    <a:pt x="47" y="873"/>
                    <a:pt x="55" y="953"/>
                  </a:cubicBezTo>
                  <a:cubicBezTo>
                    <a:pt x="63" y="1033"/>
                    <a:pt x="181" y="1094"/>
                    <a:pt x="700" y="1003"/>
                  </a:cubicBezTo>
                  <a:close/>
                </a:path>
              </a:pathLst>
            </a:custGeom>
            <a:solidFill>
              <a:srgbClr val="663300"/>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 name="Freeform 13">
              <a:extLst>
                <a:ext uri="{FF2B5EF4-FFF2-40B4-BE49-F238E27FC236}">
                  <a16:creationId xmlns="" xmlns:a16="http://schemas.microsoft.com/office/drawing/2014/main" id="{68C43755-BFE2-4938-B82B-1848DAA658D2}"/>
                </a:ext>
              </a:extLst>
            </p:cNvPr>
            <p:cNvSpPr>
              <a:spLocks/>
            </p:cNvSpPr>
            <p:nvPr/>
          </p:nvSpPr>
          <p:spPr bwMode="auto">
            <a:xfrm>
              <a:off x="2636838" y="1416050"/>
              <a:ext cx="6794500" cy="4391025"/>
            </a:xfrm>
            <a:custGeom>
              <a:avLst/>
              <a:gdLst>
                <a:gd name="T0" fmla="*/ 1803 w 1803"/>
                <a:gd name="T1" fmla="*/ 201 h 1164"/>
                <a:gd name="T2" fmla="*/ 1175 w 1803"/>
                <a:gd name="T3" fmla="*/ 806 h 1164"/>
                <a:gd name="T4" fmla="*/ 1122 w 1803"/>
                <a:gd name="T5" fmla="*/ 617 h 1164"/>
                <a:gd name="T6" fmla="*/ 339 w 1803"/>
                <a:gd name="T7" fmla="*/ 911 h 1164"/>
                <a:gd name="T8" fmla="*/ 74 w 1803"/>
                <a:gd name="T9" fmla="*/ 1164 h 1164"/>
                <a:gd name="T10" fmla="*/ 2 w 1803"/>
                <a:gd name="T11" fmla="*/ 802 h 1164"/>
                <a:gd name="T12" fmla="*/ 44 w 1803"/>
                <a:gd name="T13" fmla="*/ 691 h 1164"/>
                <a:gd name="T14" fmla="*/ 363 w 1803"/>
                <a:gd name="T15" fmla="*/ 448 h 1164"/>
                <a:gd name="T16" fmla="*/ 993 w 1803"/>
                <a:gd name="T17" fmla="*/ 181 h 1164"/>
                <a:gd name="T18" fmla="*/ 937 w 1803"/>
                <a:gd name="T19" fmla="*/ 0 h 1164"/>
                <a:gd name="T20" fmla="*/ 1803 w 1803"/>
                <a:gd name="T21" fmla="*/ 201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3" h="1164">
                  <a:moveTo>
                    <a:pt x="1803" y="201"/>
                  </a:moveTo>
                  <a:cubicBezTo>
                    <a:pt x="1175" y="806"/>
                    <a:pt x="1175" y="806"/>
                    <a:pt x="1175" y="806"/>
                  </a:cubicBezTo>
                  <a:cubicBezTo>
                    <a:pt x="1122" y="617"/>
                    <a:pt x="1122" y="617"/>
                    <a:pt x="1122" y="617"/>
                  </a:cubicBezTo>
                  <a:cubicBezTo>
                    <a:pt x="1122" y="617"/>
                    <a:pt x="683" y="748"/>
                    <a:pt x="339" y="911"/>
                  </a:cubicBezTo>
                  <a:cubicBezTo>
                    <a:pt x="264" y="947"/>
                    <a:pt x="77" y="1032"/>
                    <a:pt x="74" y="1164"/>
                  </a:cubicBezTo>
                  <a:cubicBezTo>
                    <a:pt x="2" y="802"/>
                    <a:pt x="2" y="802"/>
                    <a:pt x="2" y="802"/>
                  </a:cubicBezTo>
                  <a:cubicBezTo>
                    <a:pt x="2" y="802"/>
                    <a:pt x="0" y="750"/>
                    <a:pt x="44" y="691"/>
                  </a:cubicBezTo>
                  <a:cubicBezTo>
                    <a:pt x="88" y="632"/>
                    <a:pt x="205" y="532"/>
                    <a:pt x="363" y="448"/>
                  </a:cubicBezTo>
                  <a:cubicBezTo>
                    <a:pt x="520" y="364"/>
                    <a:pt x="789" y="247"/>
                    <a:pt x="993" y="181"/>
                  </a:cubicBezTo>
                  <a:cubicBezTo>
                    <a:pt x="937" y="0"/>
                    <a:pt x="937" y="0"/>
                    <a:pt x="937" y="0"/>
                  </a:cubicBezTo>
                  <a:lnTo>
                    <a:pt x="1803" y="201"/>
                  </a:lnTo>
                  <a:close/>
                </a:path>
              </a:pathLst>
            </a:custGeom>
            <a:gradFill flip="none" rotWithShape="1">
              <a:gsLst>
                <a:gs pos="3000">
                  <a:srgbClr val="996633"/>
                </a:gs>
                <a:gs pos="100000">
                  <a:srgbClr val="D3B170"/>
                </a:gs>
                <a:gs pos="77000">
                  <a:srgbClr val="D3B170"/>
                </a:gs>
              </a:gsLst>
              <a:lin ang="96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6" name="Oval 5">
            <a:extLst>
              <a:ext uri="{FF2B5EF4-FFF2-40B4-BE49-F238E27FC236}">
                <a16:creationId xmlns="" xmlns:a16="http://schemas.microsoft.com/office/drawing/2014/main" id="{6B879B6C-97A8-442B-B461-412002B0154B}"/>
              </a:ext>
            </a:extLst>
          </p:cNvPr>
          <p:cNvSpPr/>
          <p:nvPr/>
        </p:nvSpPr>
        <p:spPr>
          <a:xfrm>
            <a:off x="8110636" y="2530981"/>
            <a:ext cx="243840" cy="243840"/>
          </a:xfrm>
          <a:prstGeom prst="ellipse">
            <a:avLst/>
          </a:prstGeom>
          <a:solidFill>
            <a:schemeClr val="bg1"/>
          </a:solidFill>
          <a:ln w="762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 xmlns:a16="http://schemas.microsoft.com/office/drawing/2014/main" id="{8A62D7FE-B779-4CF2-B968-7903A40A1B55}"/>
              </a:ext>
            </a:extLst>
          </p:cNvPr>
          <p:cNvSpPr/>
          <p:nvPr/>
        </p:nvSpPr>
        <p:spPr>
          <a:xfrm>
            <a:off x="5116652" y="3312601"/>
            <a:ext cx="243840" cy="243840"/>
          </a:xfrm>
          <a:prstGeom prst="ellipse">
            <a:avLst/>
          </a:prstGeom>
          <a:solidFill>
            <a:schemeClr val="bg1"/>
          </a:solidFill>
          <a:ln w="762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 xmlns:a16="http://schemas.microsoft.com/office/drawing/2014/main" id="{3A5FCB26-8BBD-4E39-848F-86302995403D}"/>
              </a:ext>
            </a:extLst>
          </p:cNvPr>
          <p:cNvSpPr/>
          <p:nvPr/>
        </p:nvSpPr>
        <p:spPr>
          <a:xfrm>
            <a:off x="3712660" y="4154675"/>
            <a:ext cx="243840" cy="243840"/>
          </a:xfrm>
          <a:prstGeom prst="ellipse">
            <a:avLst/>
          </a:prstGeom>
          <a:solidFill>
            <a:schemeClr val="bg1"/>
          </a:solidFill>
          <a:ln w="762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 xmlns:a16="http://schemas.microsoft.com/office/drawing/2014/main" id="{AA613A2C-75CC-4948-B5AC-A67528AB2ECE}"/>
              </a:ext>
            </a:extLst>
          </p:cNvPr>
          <p:cNvSpPr txBox="1"/>
          <p:nvPr/>
        </p:nvSpPr>
        <p:spPr>
          <a:xfrm>
            <a:off x="2414766" y="2283569"/>
            <a:ext cx="3497166" cy="307777"/>
          </a:xfrm>
          <a:prstGeom prst="rect">
            <a:avLst/>
          </a:prstGeom>
          <a:noFill/>
        </p:spPr>
        <p:txBody>
          <a:bodyPr wrap="square" lIns="0" tIns="0" rIns="0" bIns="0" rtlCol="0" anchor="t">
            <a:spAutoFit/>
          </a:bodyPr>
          <a:lstStyle/>
          <a:p>
            <a:r>
              <a:rPr lang="en-US" sz="2000" dirty="0" smtClean="0">
                <a:solidFill>
                  <a:srgbClr val="D3B170"/>
                </a:solidFill>
                <a:latin typeface="Poppins" panose="00000500000000000000" pitchFamily="2" charset="0"/>
                <a:cs typeface="Poppins" panose="00000500000000000000" pitchFamily="2" charset="0"/>
              </a:rPr>
              <a:t>Entrepreneurship </a:t>
            </a:r>
            <a:endParaRPr lang="en-US" sz="2000" dirty="0">
              <a:solidFill>
                <a:srgbClr val="D3B170"/>
              </a:solidFill>
              <a:latin typeface="Poppins" panose="00000500000000000000" pitchFamily="2" charset="0"/>
              <a:cs typeface="Poppins" panose="00000500000000000000" pitchFamily="2" charset="0"/>
            </a:endParaRPr>
          </a:p>
        </p:txBody>
      </p:sp>
      <p:sp>
        <p:nvSpPr>
          <p:cNvPr id="10" name="Rectangle: Rounded Corners 27">
            <a:extLst>
              <a:ext uri="{FF2B5EF4-FFF2-40B4-BE49-F238E27FC236}">
                <a16:creationId xmlns="" xmlns:a16="http://schemas.microsoft.com/office/drawing/2014/main" id="{79039406-2106-40E7-962D-948F6777B456}"/>
              </a:ext>
            </a:extLst>
          </p:cNvPr>
          <p:cNvSpPr/>
          <p:nvPr/>
        </p:nvSpPr>
        <p:spPr>
          <a:xfrm>
            <a:off x="823924" y="1804284"/>
            <a:ext cx="1465510" cy="1368153"/>
          </a:xfrm>
          <a:prstGeom prst="roundRect">
            <a:avLst>
              <a:gd name="adj" fmla="val 11692"/>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endParaRPr>
          </a:p>
        </p:txBody>
      </p:sp>
      <p:sp>
        <p:nvSpPr>
          <p:cNvPr id="12" name="TextBox 11">
            <a:extLst>
              <a:ext uri="{FF2B5EF4-FFF2-40B4-BE49-F238E27FC236}">
                <a16:creationId xmlns="" xmlns:a16="http://schemas.microsoft.com/office/drawing/2014/main" id="{795B8D67-24DA-463A-BE52-D3DBC192DDC3}"/>
              </a:ext>
            </a:extLst>
          </p:cNvPr>
          <p:cNvSpPr txBox="1"/>
          <p:nvPr/>
        </p:nvSpPr>
        <p:spPr>
          <a:xfrm>
            <a:off x="1045195" y="2684607"/>
            <a:ext cx="1022972" cy="276999"/>
          </a:xfrm>
          <a:prstGeom prst="rect">
            <a:avLst/>
          </a:prstGeom>
          <a:noFill/>
        </p:spPr>
        <p:txBody>
          <a:bodyPr wrap="none" lIns="0" tIns="0" rIns="0" bIns="0" rtlCol="0">
            <a:spAutoFit/>
          </a:bodyPr>
          <a:lstStyle/>
          <a:p>
            <a:pPr algn="ctr"/>
            <a:r>
              <a:rPr lang="en-IN" sz="1800" dirty="0" smtClean="0">
                <a:solidFill>
                  <a:schemeClr val="bg1"/>
                </a:solidFill>
              </a:rPr>
              <a:t>Focus Area</a:t>
            </a:r>
            <a:endParaRPr lang="en-IN" sz="1800" b="1" dirty="0">
              <a:solidFill>
                <a:schemeClr val="bg1"/>
              </a:solidFill>
            </a:endParaRPr>
          </a:p>
        </p:txBody>
      </p:sp>
      <p:sp>
        <p:nvSpPr>
          <p:cNvPr id="13" name="TextBox 12">
            <a:extLst>
              <a:ext uri="{FF2B5EF4-FFF2-40B4-BE49-F238E27FC236}">
                <a16:creationId xmlns="" xmlns:a16="http://schemas.microsoft.com/office/drawing/2014/main" id="{13977610-7389-4F73-801A-F3E95AF3D9C0}"/>
              </a:ext>
            </a:extLst>
          </p:cNvPr>
          <p:cNvSpPr txBox="1"/>
          <p:nvPr/>
        </p:nvSpPr>
        <p:spPr>
          <a:xfrm>
            <a:off x="1244094" y="2015114"/>
            <a:ext cx="625171" cy="738664"/>
          </a:xfrm>
          <a:prstGeom prst="rect">
            <a:avLst/>
          </a:prstGeom>
          <a:noFill/>
        </p:spPr>
        <p:txBody>
          <a:bodyPr wrap="none" lIns="0" tIns="0" rIns="0" bIns="0" rtlCol="0">
            <a:spAutoFit/>
          </a:bodyPr>
          <a:lstStyle/>
          <a:p>
            <a:pPr algn="ctr"/>
            <a:r>
              <a:rPr lang="en-IN" sz="4800" b="1" dirty="0" smtClean="0">
                <a:solidFill>
                  <a:schemeClr val="bg1"/>
                </a:solidFill>
              </a:rPr>
              <a:t>01</a:t>
            </a:r>
            <a:endParaRPr lang="en-IN" sz="4800" b="1" dirty="0">
              <a:solidFill>
                <a:schemeClr val="bg1"/>
              </a:solidFill>
            </a:endParaRPr>
          </a:p>
        </p:txBody>
      </p:sp>
      <p:grpSp>
        <p:nvGrpSpPr>
          <p:cNvPr id="14" name="Group 13">
            <a:extLst>
              <a:ext uri="{FF2B5EF4-FFF2-40B4-BE49-F238E27FC236}">
                <a16:creationId xmlns="" xmlns:a16="http://schemas.microsoft.com/office/drawing/2014/main" id="{7A60B5A0-5AE4-404B-A028-264E71BDA038}"/>
              </a:ext>
            </a:extLst>
          </p:cNvPr>
          <p:cNvGrpSpPr/>
          <p:nvPr/>
        </p:nvGrpSpPr>
        <p:grpSpPr>
          <a:xfrm>
            <a:off x="5911932" y="5037587"/>
            <a:ext cx="1465510" cy="1368153"/>
            <a:chOff x="1053852" y="1340767"/>
            <a:chExt cx="1465510" cy="1368153"/>
          </a:xfrm>
          <a:solidFill>
            <a:srgbClr val="D3B170"/>
          </a:solidFill>
        </p:grpSpPr>
        <p:sp>
          <p:nvSpPr>
            <p:cNvPr id="15" name="Rectangle: Rounded Corners 62">
              <a:extLst>
                <a:ext uri="{FF2B5EF4-FFF2-40B4-BE49-F238E27FC236}">
                  <a16:creationId xmlns="" xmlns:a16="http://schemas.microsoft.com/office/drawing/2014/main" id="{B08A8356-F6A8-410A-BDCA-CE8D00BEE0AB}"/>
                </a:ext>
              </a:extLst>
            </p:cNvPr>
            <p:cNvSpPr/>
            <p:nvPr/>
          </p:nvSpPr>
          <p:spPr>
            <a:xfrm>
              <a:off x="1053852" y="1340767"/>
              <a:ext cx="1465510" cy="1368153"/>
            </a:xfrm>
            <a:prstGeom prst="roundRect">
              <a:avLst>
                <a:gd name="adj" fmla="val 116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nvGrpSpPr>
            <p:cNvPr id="16" name="Group 15">
              <a:extLst>
                <a:ext uri="{FF2B5EF4-FFF2-40B4-BE49-F238E27FC236}">
                  <a16:creationId xmlns="" xmlns:a16="http://schemas.microsoft.com/office/drawing/2014/main" id="{3877D357-A120-41A3-854F-579283EBCF3D}"/>
                </a:ext>
              </a:extLst>
            </p:cNvPr>
            <p:cNvGrpSpPr/>
            <p:nvPr/>
          </p:nvGrpSpPr>
          <p:grpSpPr>
            <a:xfrm>
              <a:off x="1275123" y="1551597"/>
              <a:ext cx="1022972" cy="946492"/>
              <a:chOff x="1275123" y="1486360"/>
              <a:chExt cx="1022972" cy="946492"/>
            </a:xfrm>
            <a:grpFill/>
          </p:grpSpPr>
          <p:sp>
            <p:nvSpPr>
              <p:cNvPr id="17" name="TextBox 16">
                <a:extLst>
                  <a:ext uri="{FF2B5EF4-FFF2-40B4-BE49-F238E27FC236}">
                    <a16:creationId xmlns="" xmlns:a16="http://schemas.microsoft.com/office/drawing/2014/main" id="{4CD9B5DC-E55D-4F5C-AC8B-FC34CAA58CF8}"/>
                  </a:ext>
                </a:extLst>
              </p:cNvPr>
              <p:cNvSpPr txBox="1"/>
              <p:nvPr/>
            </p:nvSpPr>
            <p:spPr>
              <a:xfrm>
                <a:off x="1275123" y="2155853"/>
                <a:ext cx="1022972" cy="276999"/>
              </a:xfrm>
              <a:prstGeom prst="rect">
                <a:avLst/>
              </a:prstGeom>
              <a:grpFill/>
            </p:spPr>
            <p:txBody>
              <a:bodyPr wrap="none" lIns="0" tIns="0" rIns="0" bIns="0" rtlCol="0">
                <a:spAutoFit/>
              </a:bodyPr>
              <a:lstStyle/>
              <a:p>
                <a:pPr algn="ctr"/>
                <a:r>
                  <a:rPr lang="en-IN" sz="1800" dirty="0" smtClean="0">
                    <a:solidFill>
                      <a:schemeClr val="bg1"/>
                    </a:solidFill>
                  </a:rPr>
                  <a:t>Focus Area</a:t>
                </a:r>
                <a:endParaRPr lang="en-IN" sz="1800" b="1" dirty="0">
                  <a:solidFill>
                    <a:schemeClr val="bg1"/>
                  </a:solidFill>
                </a:endParaRPr>
              </a:p>
            </p:txBody>
          </p:sp>
          <p:sp>
            <p:nvSpPr>
              <p:cNvPr id="18" name="TextBox 17">
                <a:extLst>
                  <a:ext uri="{FF2B5EF4-FFF2-40B4-BE49-F238E27FC236}">
                    <a16:creationId xmlns="" xmlns:a16="http://schemas.microsoft.com/office/drawing/2014/main" id="{ED17C3A9-4918-472B-B1F6-36A6C29DC7F2}"/>
                  </a:ext>
                </a:extLst>
              </p:cNvPr>
              <p:cNvSpPr txBox="1"/>
              <p:nvPr/>
            </p:nvSpPr>
            <p:spPr>
              <a:xfrm>
                <a:off x="1474022" y="1486360"/>
                <a:ext cx="625171" cy="738664"/>
              </a:xfrm>
              <a:prstGeom prst="rect">
                <a:avLst/>
              </a:prstGeom>
              <a:grpFill/>
            </p:spPr>
            <p:txBody>
              <a:bodyPr wrap="none" lIns="0" tIns="0" rIns="0" bIns="0" rtlCol="0">
                <a:spAutoFit/>
              </a:bodyPr>
              <a:lstStyle/>
              <a:p>
                <a:pPr algn="ctr"/>
                <a:r>
                  <a:rPr lang="en-IN" sz="4800" b="1" dirty="0" smtClean="0">
                    <a:solidFill>
                      <a:schemeClr val="bg1"/>
                    </a:solidFill>
                  </a:rPr>
                  <a:t>02</a:t>
                </a:r>
                <a:endParaRPr lang="en-IN" sz="4800" b="1" dirty="0">
                  <a:solidFill>
                    <a:schemeClr val="bg1"/>
                  </a:solidFill>
                </a:endParaRPr>
              </a:p>
            </p:txBody>
          </p:sp>
        </p:grpSp>
      </p:grpSp>
      <p:sp>
        <p:nvSpPr>
          <p:cNvPr id="19" name="Rectangle 66">
            <a:extLst>
              <a:ext uri="{FF2B5EF4-FFF2-40B4-BE49-F238E27FC236}">
                <a16:creationId xmlns="" xmlns:a16="http://schemas.microsoft.com/office/drawing/2014/main" id="{E89C97B7-F93D-46A4-9370-52E1D6C09BB3}"/>
              </a:ext>
            </a:extLst>
          </p:cNvPr>
          <p:cNvSpPr/>
          <p:nvPr/>
        </p:nvSpPr>
        <p:spPr>
          <a:xfrm flipV="1">
            <a:off x="8409543" y="2225734"/>
            <a:ext cx="1057444" cy="440204"/>
          </a:xfrm>
          <a:custGeom>
            <a:avLst/>
            <a:gdLst>
              <a:gd name="connsiteX0" fmla="*/ 0 w 671026"/>
              <a:gd name="connsiteY0" fmla="*/ 0 h 440204"/>
              <a:gd name="connsiteX1" fmla="*/ 671026 w 671026"/>
              <a:gd name="connsiteY1" fmla="*/ 0 h 440204"/>
              <a:gd name="connsiteX2" fmla="*/ 671026 w 671026"/>
              <a:gd name="connsiteY2" fmla="*/ 440204 h 440204"/>
              <a:gd name="connsiteX3" fmla="*/ 0 w 671026"/>
              <a:gd name="connsiteY3" fmla="*/ 440204 h 440204"/>
              <a:gd name="connsiteX4" fmla="*/ 0 w 671026"/>
              <a:gd name="connsiteY4" fmla="*/ 0 h 440204"/>
              <a:gd name="connsiteX0" fmla="*/ 0 w 671026"/>
              <a:gd name="connsiteY0" fmla="*/ 440204 h 531644"/>
              <a:gd name="connsiteX1" fmla="*/ 0 w 671026"/>
              <a:gd name="connsiteY1" fmla="*/ 0 h 531644"/>
              <a:gd name="connsiteX2" fmla="*/ 671026 w 671026"/>
              <a:gd name="connsiteY2" fmla="*/ 0 h 531644"/>
              <a:gd name="connsiteX3" fmla="*/ 671026 w 671026"/>
              <a:gd name="connsiteY3" fmla="*/ 440204 h 531644"/>
              <a:gd name="connsiteX4" fmla="*/ 91440 w 671026"/>
              <a:gd name="connsiteY4" fmla="*/ 531644 h 531644"/>
              <a:gd name="connsiteX0" fmla="*/ 0 w 671026"/>
              <a:gd name="connsiteY0" fmla="*/ 440204 h 440204"/>
              <a:gd name="connsiteX1" fmla="*/ 0 w 671026"/>
              <a:gd name="connsiteY1" fmla="*/ 0 h 440204"/>
              <a:gd name="connsiteX2" fmla="*/ 671026 w 671026"/>
              <a:gd name="connsiteY2" fmla="*/ 0 h 440204"/>
              <a:gd name="connsiteX3" fmla="*/ 671026 w 671026"/>
              <a:gd name="connsiteY3" fmla="*/ 440204 h 440204"/>
              <a:gd name="connsiteX0" fmla="*/ 0 w 671026"/>
              <a:gd name="connsiteY0" fmla="*/ 0 h 440204"/>
              <a:gd name="connsiteX1" fmla="*/ 671026 w 671026"/>
              <a:gd name="connsiteY1" fmla="*/ 0 h 440204"/>
              <a:gd name="connsiteX2" fmla="*/ 671026 w 671026"/>
              <a:gd name="connsiteY2" fmla="*/ 440204 h 440204"/>
            </a:gdLst>
            <a:ahLst/>
            <a:cxnLst>
              <a:cxn ang="0">
                <a:pos x="connsiteX0" y="connsiteY0"/>
              </a:cxn>
              <a:cxn ang="0">
                <a:pos x="connsiteX1" y="connsiteY1"/>
              </a:cxn>
              <a:cxn ang="0">
                <a:pos x="connsiteX2" y="connsiteY2"/>
              </a:cxn>
            </a:cxnLst>
            <a:rect l="l" t="t" r="r" b="b"/>
            <a:pathLst>
              <a:path w="671026" h="440204">
                <a:moveTo>
                  <a:pt x="0" y="0"/>
                </a:moveTo>
                <a:lnTo>
                  <a:pt x="671026" y="0"/>
                </a:lnTo>
                <a:lnTo>
                  <a:pt x="671026" y="440204"/>
                </a:lnTo>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66">
            <a:extLst>
              <a:ext uri="{FF2B5EF4-FFF2-40B4-BE49-F238E27FC236}">
                <a16:creationId xmlns="" xmlns:a16="http://schemas.microsoft.com/office/drawing/2014/main" id="{B98BD3F0-D85A-44FC-9FC6-CFCD79CBA80E}"/>
              </a:ext>
            </a:extLst>
          </p:cNvPr>
          <p:cNvSpPr/>
          <p:nvPr/>
        </p:nvSpPr>
        <p:spPr>
          <a:xfrm>
            <a:off x="5463801" y="3451596"/>
            <a:ext cx="1143097" cy="1585991"/>
          </a:xfrm>
          <a:custGeom>
            <a:avLst/>
            <a:gdLst>
              <a:gd name="connsiteX0" fmla="*/ 0 w 671026"/>
              <a:gd name="connsiteY0" fmla="*/ 0 h 440204"/>
              <a:gd name="connsiteX1" fmla="*/ 671026 w 671026"/>
              <a:gd name="connsiteY1" fmla="*/ 0 h 440204"/>
              <a:gd name="connsiteX2" fmla="*/ 671026 w 671026"/>
              <a:gd name="connsiteY2" fmla="*/ 440204 h 440204"/>
              <a:gd name="connsiteX3" fmla="*/ 0 w 671026"/>
              <a:gd name="connsiteY3" fmla="*/ 440204 h 440204"/>
              <a:gd name="connsiteX4" fmla="*/ 0 w 671026"/>
              <a:gd name="connsiteY4" fmla="*/ 0 h 440204"/>
              <a:gd name="connsiteX0" fmla="*/ 0 w 671026"/>
              <a:gd name="connsiteY0" fmla="*/ 440204 h 531644"/>
              <a:gd name="connsiteX1" fmla="*/ 0 w 671026"/>
              <a:gd name="connsiteY1" fmla="*/ 0 h 531644"/>
              <a:gd name="connsiteX2" fmla="*/ 671026 w 671026"/>
              <a:gd name="connsiteY2" fmla="*/ 0 h 531644"/>
              <a:gd name="connsiteX3" fmla="*/ 671026 w 671026"/>
              <a:gd name="connsiteY3" fmla="*/ 440204 h 531644"/>
              <a:gd name="connsiteX4" fmla="*/ 91440 w 671026"/>
              <a:gd name="connsiteY4" fmla="*/ 531644 h 531644"/>
              <a:gd name="connsiteX0" fmla="*/ 0 w 671026"/>
              <a:gd name="connsiteY0" fmla="*/ 440204 h 440204"/>
              <a:gd name="connsiteX1" fmla="*/ 0 w 671026"/>
              <a:gd name="connsiteY1" fmla="*/ 0 h 440204"/>
              <a:gd name="connsiteX2" fmla="*/ 671026 w 671026"/>
              <a:gd name="connsiteY2" fmla="*/ 0 h 440204"/>
              <a:gd name="connsiteX3" fmla="*/ 671026 w 671026"/>
              <a:gd name="connsiteY3" fmla="*/ 440204 h 440204"/>
              <a:gd name="connsiteX0" fmla="*/ 0 w 671026"/>
              <a:gd name="connsiteY0" fmla="*/ 0 h 440204"/>
              <a:gd name="connsiteX1" fmla="*/ 671026 w 671026"/>
              <a:gd name="connsiteY1" fmla="*/ 0 h 440204"/>
              <a:gd name="connsiteX2" fmla="*/ 671026 w 671026"/>
              <a:gd name="connsiteY2" fmla="*/ 440204 h 440204"/>
            </a:gdLst>
            <a:ahLst/>
            <a:cxnLst>
              <a:cxn ang="0">
                <a:pos x="connsiteX0" y="connsiteY0"/>
              </a:cxn>
              <a:cxn ang="0">
                <a:pos x="connsiteX1" y="connsiteY1"/>
              </a:cxn>
              <a:cxn ang="0">
                <a:pos x="connsiteX2" y="connsiteY2"/>
              </a:cxn>
            </a:cxnLst>
            <a:rect l="l" t="t" r="r" b="b"/>
            <a:pathLst>
              <a:path w="671026" h="440204">
                <a:moveTo>
                  <a:pt x="0" y="0"/>
                </a:moveTo>
                <a:lnTo>
                  <a:pt x="671026" y="0"/>
                </a:lnTo>
                <a:lnTo>
                  <a:pt x="671026" y="440204"/>
                </a:lnTo>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 xmlns:a16="http://schemas.microsoft.com/office/drawing/2014/main" id="{C145DF11-743E-4040-A133-FAAD8302B457}"/>
              </a:ext>
            </a:extLst>
          </p:cNvPr>
          <p:cNvGrpSpPr/>
          <p:nvPr/>
        </p:nvGrpSpPr>
        <p:grpSpPr>
          <a:xfrm>
            <a:off x="9353030" y="1777030"/>
            <a:ext cx="1465510" cy="1368153"/>
            <a:chOff x="1053852" y="1340767"/>
            <a:chExt cx="1465510" cy="1368153"/>
          </a:xfrm>
          <a:solidFill>
            <a:srgbClr val="D3B170"/>
          </a:solidFill>
        </p:grpSpPr>
        <p:sp>
          <p:nvSpPr>
            <p:cNvPr id="22" name="Rectangle: Rounded Corners 56">
              <a:extLst>
                <a:ext uri="{FF2B5EF4-FFF2-40B4-BE49-F238E27FC236}">
                  <a16:creationId xmlns="" xmlns:a16="http://schemas.microsoft.com/office/drawing/2014/main" id="{6BB10DDF-4C0B-4486-A6EB-B7EE5F41017C}"/>
                </a:ext>
              </a:extLst>
            </p:cNvPr>
            <p:cNvSpPr/>
            <p:nvPr/>
          </p:nvSpPr>
          <p:spPr>
            <a:xfrm>
              <a:off x="1053852" y="1340767"/>
              <a:ext cx="1465510" cy="1368153"/>
            </a:xfrm>
            <a:prstGeom prst="roundRect">
              <a:avLst>
                <a:gd name="adj" fmla="val 116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nvGrpSpPr>
            <p:cNvPr id="23" name="Group 22">
              <a:extLst>
                <a:ext uri="{FF2B5EF4-FFF2-40B4-BE49-F238E27FC236}">
                  <a16:creationId xmlns="" xmlns:a16="http://schemas.microsoft.com/office/drawing/2014/main" id="{B0C202F0-B6A5-4864-9ABB-CD6B7E7475A7}"/>
                </a:ext>
              </a:extLst>
            </p:cNvPr>
            <p:cNvGrpSpPr/>
            <p:nvPr/>
          </p:nvGrpSpPr>
          <p:grpSpPr>
            <a:xfrm>
              <a:off x="1275123" y="1551597"/>
              <a:ext cx="1022972" cy="946492"/>
              <a:chOff x="1275123" y="1486360"/>
              <a:chExt cx="1022972" cy="946492"/>
            </a:xfrm>
            <a:grpFill/>
          </p:grpSpPr>
          <p:sp>
            <p:nvSpPr>
              <p:cNvPr id="24" name="TextBox 23">
                <a:extLst>
                  <a:ext uri="{FF2B5EF4-FFF2-40B4-BE49-F238E27FC236}">
                    <a16:creationId xmlns="" xmlns:a16="http://schemas.microsoft.com/office/drawing/2014/main" id="{E22FF411-B57C-410B-AD7D-F23FD0D496EA}"/>
                  </a:ext>
                </a:extLst>
              </p:cNvPr>
              <p:cNvSpPr txBox="1"/>
              <p:nvPr/>
            </p:nvSpPr>
            <p:spPr>
              <a:xfrm>
                <a:off x="1275123" y="2155853"/>
                <a:ext cx="1022972" cy="276999"/>
              </a:xfrm>
              <a:prstGeom prst="rect">
                <a:avLst/>
              </a:prstGeom>
              <a:grpFill/>
            </p:spPr>
            <p:txBody>
              <a:bodyPr wrap="none" lIns="0" tIns="0" rIns="0" bIns="0" rtlCol="0">
                <a:spAutoFit/>
              </a:bodyPr>
              <a:lstStyle/>
              <a:p>
                <a:pPr algn="ctr"/>
                <a:r>
                  <a:rPr lang="en-IN" sz="1800" dirty="0" smtClean="0">
                    <a:solidFill>
                      <a:schemeClr val="bg1"/>
                    </a:solidFill>
                  </a:rPr>
                  <a:t>Focus Area</a:t>
                </a:r>
                <a:endParaRPr lang="en-IN" sz="1800" b="1" dirty="0">
                  <a:solidFill>
                    <a:schemeClr val="bg1"/>
                  </a:solidFill>
                </a:endParaRPr>
              </a:p>
            </p:txBody>
          </p:sp>
          <p:sp>
            <p:nvSpPr>
              <p:cNvPr id="25" name="TextBox 24">
                <a:extLst>
                  <a:ext uri="{FF2B5EF4-FFF2-40B4-BE49-F238E27FC236}">
                    <a16:creationId xmlns="" xmlns:a16="http://schemas.microsoft.com/office/drawing/2014/main" id="{1ADCC967-A190-4EFF-A34D-4F8D17CA4FE3}"/>
                  </a:ext>
                </a:extLst>
              </p:cNvPr>
              <p:cNvSpPr txBox="1"/>
              <p:nvPr/>
            </p:nvSpPr>
            <p:spPr>
              <a:xfrm>
                <a:off x="1474021" y="1486360"/>
                <a:ext cx="625171" cy="738664"/>
              </a:xfrm>
              <a:prstGeom prst="rect">
                <a:avLst/>
              </a:prstGeom>
              <a:grpFill/>
            </p:spPr>
            <p:txBody>
              <a:bodyPr wrap="none" lIns="0" tIns="0" rIns="0" bIns="0" rtlCol="0">
                <a:spAutoFit/>
              </a:bodyPr>
              <a:lstStyle/>
              <a:p>
                <a:pPr algn="ctr"/>
                <a:r>
                  <a:rPr lang="en-IN" sz="4800" b="1" dirty="0" smtClean="0">
                    <a:solidFill>
                      <a:schemeClr val="bg1"/>
                    </a:solidFill>
                  </a:rPr>
                  <a:t>03</a:t>
                </a:r>
                <a:endParaRPr lang="en-IN" sz="4800" b="1" dirty="0">
                  <a:solidFill>
                    <a:schemeClr val="bg1"/>
                  </a:solidFill>
                </a:endParaRPr>
              </a:p>
            </p:txBody>
          </p:sp>
        </p:grpSp>
      </p:grpSp>
      <p:sp>
        <p:nvSpPr>
          <p:cNvPr id="26" name="Rectangle 66">
            <a:extLst>
              <a:ext uri="{FF2B5EF4-FFF2-40B4-BE49-F238E27FC236}">
                <a16:creationId xmlns="" xmlns:a16="http://schemas.microsoft.com/office/drawing/2014/main" id="{A9A8A40E-A067-423E-9E58-2E3907BA8D4D}"/>
              </a:ext>
            </a:extLst>
          </p:cNvPr>
          <p:cNvSpPr/>
          <p:nvPr/>
        </p:nvSpPr>
        <p:spPr>
          <a:xfrm>
            <a:off x="2396040" y="2885067"/>
            <a:ext cx="1469714" cy="1322522"/>
          </a:xfrm>
          <a:custGeom>
            <a:avLst/>
            <a:gdLst>
              <a:gd name="connsiteX0" fmla="*/ 0 w 671026"/>
              <a:gd name="connsiteY0" fmla="*/ 0 h 440204"/>
              <a:gd name="connsiteX1" fmla="*/ 671026 w 671026"/>
              <a:gd name="connsiteY1" fmla="*/ 0 h 440204"/>
              <a:gd name="connsiteX2" fmla="*/ 671026 w 671026"/>
              <a:gd name="connsiteY2" fmla="*/ 440204 h 440204"/>
              <a:gd name="connsiteX3" fmla="*/ 0 w 671026"/>
              <a:gd name="connsiteY3" fmla="*/ 440204 h 440204"/>
              <a:gd name="connsiteX4" fmla="*/ 0 w 671026"/>
              <a:gd name="connsiteY4" fmla="*/ 0 h 440204"/>
              <a:gd name="connsiteX0" fmla="*/ 0 w 671026"/>
              <a:gd name="connsiteY0" fmla="*/ 440204 h 531644"/>
              <a:gd name="connsiteX1" fmla="*/ 0 w 671026"/>
              <a:gd name="connsiteY1" fmla="*/ 0 h 531644"/>
              <a:gd name="connsiteX2" fmla="*/ 671026 w 671026"/>
              <a:gd name="connsiteY2" fmla="*/ 0 h 531644"/>
              <a:gd name="connsiteX3" fmla="*/ 671026 w 671026"/>
              <a:gd name="connsiteY3" fmla="*/ 440204 h 531644"/>
              <a:gd name="connsiteX4" fmla="*/ 91440 w 671026"/>
              <a:gd name="connsiteY4" fmla="*/ 531644 h 531644"/>
              <a:gd name="connsiteX0" fmla="*/ 0 w 671026"/>
              <a:gd name="connsiteY0" fmla="*/ 440204 h 440204"/>
              <a:gd name="connsiteX1" fmla="*/ 0 w 671026"/>
              <a:gd name="connsiteY1" fmla="*/ 0 h 440204"/>
              <a:gd name="connsiteX2" fmla="*/ 671026 w 671026"/>
              <a:gd name="connsiteY2" fmla="*/ 0 h 440204"/>
              <a:gd name="connsiteX3" fmla="*/ 671026 w 671026"/>
              <a:gd name="connsiteY3" fmla="*/ 440204 h 440204"/>
              <a:gd name="connsiteX0" fmla="*/ 0 w 671026"/>
              <a:gd name="connsiteY0" fmla="*/ 0 h 440204"/>
              <a:gd name="connsiteX1" fmla="*/ 671026 w 671026"/>
              <a:gd name="connsiteY1" fmla="*/ 0 h 440204"/>
              <a:gd name="connsiteX2" fmla="*/ 671026 w 671026"/>
              <a:gd name="connsiteY2" fmla="*/ 440204 h 440204"/>
            </a:gdLst>
            <a:ahLst/>
            <a:cxnLst>
              <a:cxn ang="0">
                <a:pos x="connsiteX0" y="connsiteY0"/>
              </a:cxn>
              <a:cxn ang="0">
                <a:pos x="connsiteX1" y="connsiteY1"/>
              </a:cxn>
              <a:cxn ang="0">
                <a:pos x="connsiteX2" y="connsiteY2"/>
              </a:cxn>
            </a:cxnLst>
            <a:rect l="l" t="t" r="r" b="b"/>
            <a:pathLst>
              <a:path w="671026" h="440204">
                <a:moveTo>
                  <a:pt x="0" y="0"/>
                </a:moveTo>
                <a:lnTo>
                  <a:pt x="671026" y="0"/>
                </a:lnTo>
                <a:lnTo>
                  <a:pt x="671026" y="440204"/>
                </a:lnTo>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extLst>
              <a:ext uri="{FF2B5EF4-FFF2-40B4-BE49-F238E27FC236}">
                <a16:creationId xmlns="" xmlns:a16="http://schemas.microsoft.com/office/drawing/2014/main" id="{AA613A2C-75CC-4948-B5AC-A67528AB2ECE}"/>
              </a:ext>
            </a:extLst>
          </p:cNvPr>
          <p:cNvSpPr txBox="1"/>
          <p:nvPr/>
        </p:nvSpPr>
        <p:spPr>
          <a:xfrm>
            <a:off x="7561628" y="5339010"/>
            <a:ext cx="3613416" cy="307777"/>
          </a:xfrm>
          <a:prstGeom prst="rect">
            <a:avLst/>
          </a:prstGeom>
          <a:noFill/>
        </p:spPr>
        <p:txBody>
          <a:bodyPr wrap="square" lIns="0" tIns="0" rIns="0" bIns="0" rtlCol="0" anchor="t">
            <a:spAutoFit/>
          </a:bodyPr>
          <a:lstStyle/>
          <a:p>
            <a:r>
              <a:rPr lang="en-US" sz="2000" dirty="0" smtClean="0">
                <a:solidFill>
                  <a:srgbClr val="D3B170"/>
                </a:solidFill>
                <a:latin typeface="Poppins" panose="00000500000000000000" pitchFamily="2" charset="0"/>
                <a:cs typeface="Poppins" panose="00000500000000000000" pitchFamily="2" charset="0"/>
              </a:rPr>
              <a:t>Excellence in Fashion Industry </a:t>
            </a:r>
            <a:endParaRPr lang="en-US" sz="2000" dirty="0">
              <a:solidFill>
                <a:srgbClr val="D3B170"/>
              </a:solidFill>
              <a:latin typeface="Poppins" panose="00000500000000000000" pitchFamily="2" charset="0"/>
              <a:cs typeface="Poppins" panose="00000500000000000000" pitchFamily="2" charset="0"/>
            </a:endParaRPr>
          </a:p>
        </p:txBody>
      </p:sp>
      <p:sp>
        <p:nvSpPr>
          <p:cNvPr id="28" name="TextBox 27">
            <a:extLst>
              <a:ext uri="{FF2B5EF4-FFF2-40B4-BE49-F238E27FC236}">
                <a16:creationId xmlns="" xmlns:a16="http://schemas.microsoft.com/office/drawing/2014/main" id="{AA613A2C-75CC-4948-B5AC-A67528AB2ECE}"/>
              </a:ext>
            </a:extLst>
          </p:cNvPr>
          <p:cNvSpPr txBox="1"/>
          <p:nvPr/>
        </p:nvSpPr>
        <p:spPr>
          <a:xfrm>
            <a:off x="8733240" y="3404304"/>
            <a:ext cx="2689763" cy="615553"/>
          </a:xfrm>
          <a:prstGeom prst="rect">
            <a:avLst/>
          </a:prstGeom>
          <a:noFill/>
        </p:spPr>
        <p:txBody>
          <a:bodyPr wrap="square" lIns="0" tIns="0" rIns="0" bIns="0" rtlCol="0" anchor="t">
            <a:spAutoFit/>
          </a:bodyPr>
          <a:lstStyle/>
          <a:p>
            <a:r>
              <a:rPr lang="en-US" sz="2000" dirty="0" smtClean="0">
                <a:solidFill>
                  <a:srgbClr val="D3B170"/>
                </a:solidFill>
                <a:latin typeface="Poppins" panose="00000500000000000000" pitchFamily="2" charset="0"/>
                <a:cs typeface="Poppins" panose="00000500000000000000" pitchFamily="2" charset="0"/>
              </a:rPr>
              <a:t>Fashion Exhibition &amp; Arts</a:t>
            </a:r>
            <a:endParaRPr lang="en-US" sz="2000" dirty="0">
              <a:solidFill>
                <a:srgbClr val="D3B170"/>
              </a:solidFill>
              <a:latin typeface="Poppins" panose="00000500000000000000" pitchFamily="2" charset="0"/>
              <a:cs typeface="Poppins" panose="00000500000000000000" pitchFamily="2" charset="0"/>
            </a:endParaRPr>
          </a:p>
        </p:txBody>
      </p:sp>
      <p:sp>
        <p:nvSpPr>
          <p:cNvPr id="29" name="Rectangle 28"/>
          <p:cNvSpPr/>
          <p:nvPr/>
        </p:nvSpPr>
        <p:spPr>
          <a:xfrm>
            <a:off x="8409543" y="647255"/>
            <a:ext cx="2765501" cy="584775"/>
          </a:xfrm>
          <a:prstGeom prst="rect">
            <a:avLst/>
          </a:prstGeom>
        </p:spPr>
        <p:txBody>
          <a:bodyPr wrap="none">
            <a:spAutoFit/>
          </a:bodyPr>
          <a:lstStyle/>
          <a:p>
            <a:r>
              <a:rPr lang="en-US" sz="3200" b="1" dirty="0" smtClean="0">
                <a:solidFill>
                  <a:srgbClr val="D3B170"/>
                </a:solidFill>
                <a:latin typeface="Poppins" panose="00000500000000000000" pitchFamily="2" charset="0"/>
                <a:cs typeface="Poppins" panose="00000500000000000000" pitchFamily="2" charset="0"/>
              </a:rPr>
              <a:t>FOCUS </a:t>
            </a:r>
            <a:r>
              <a:rPr lang="en-US" sz="3200" dirty="0" smtClean="0">
                <a:latin typeface="Poppins" panose="00000500000000000000" pitchFamily="2" charset="0"/>
                <a:cs typeface="Poppins" panose="00000500000000000000" pitchFamily="2" charset="0"/>
              </a:rPr>
              <a:t>AREA</a:t>
            </a:r>
            <a:endParaRPr lang="en-US" sz="3200" dirty="0">
              <a:latin typeface="Poppins" panose="00000500000000000000" pitchFamily="2" charset="0"/>
              <a:cs typeface="Poppins" panose="00000500000000000000" pitchFamily="2" charset="0"/>
            </a:endParaRPr>
          </a:p>
        </p:txBody>
      </p:sp>
      <p:sp>
        <p:nvSpPr>
          <p:cNvPr id="30"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1" name="Freeform 5">
            <a:extLst>
              <a:ext uri="{FF2B5EF4-FFF2-40B4-BE49-F238E27FC236}">
                <a16:creationId xmlns="" xmlns:a16="http://schemas.microsoft.com/office/drawing/2014/main" id="{DCE30EB8-9C1E-4414-8C0C-2612F5ADC492}"/>
              </a:ext>
            </a:extLst>
          </p:cNvPr>
          <p:cNvSpPr>
            <a:spLocks/>
          </p:cNvSpPr>
          <p:nvPr/>
        </p:nvSpPr>
        <p:spPr bwMode="auto">
          <a:xfrm>
            <a:off x="1141329" y="5249585"/>
            <a:ext cx="574766" cy="645355"/>
          </a:xfrm>
          <a:custGeom>
            <a:avLst/>
            <a:gdLst>
              <a:gd name="T0" fmla="*/ 0 w 884"/>
              <a:gd name="T1" fmla="*/ 302 h 993"/>
              <a:gd name="T2" fmla="*/ 52 w 884"/>
              <a:gd name="T3" fmla="*/ 212 h 993"/>
              <a:gd name="T4" fmla="*/ 390 w 884"/>
              <a:gd name="T5" fmla="*/ 17 h 993"/>
              <a:gd name="T6" fmla="*/ 494 w 884"/>
              <a:gd name="T7" fmla="*/ 17 h 993"/>
              <a:gd name="T8" fmla="*/ 832 w 884"/>
              <a:gd name="T9" fmla="*/ 212 h 993"/>
              <a:gd name="T10" fmla="*/ 884 w 884"/>
              <a:gd name="T11" fmla="*/ 302 h 993"/>
              <a:gd name="T12" fmla="*/ 884 w 884"/>
              <a:gd name="T13" fmla="*/ 692 h 993"/>
              <a:gd name="T14" fmla="*/ 832 w 884"/>
              <a:gd name="T15" fmla="*/ 782 h 993"/>
              <a:gd name="T16" fmla="*/ 494 w 884"/>
              <a:gd name="T17" fmla="*/ 977 h 993"/>
              <a:gd name="T18" fmla="*/ 390 w 884"/>
              <a:gd name="T19" fmla="*/ 977 h 993"/>
              <a:gd name="T20" fmla="*/ 52 w 884"/>
              <a:gd name="T21" fmla="*/ 782 h 993"/>
              <a:gd name="T22" fmla="*/ 0 w 884"/>
              <a:gd name="T23" fmla="*/ 692 h 993"/>
              <a:gd name="T24" fmla="*/ 0 w 884"/>
              <a:gd name="T25" fmla="*/ 30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4" h="993">
                <a:moveTo>
                  <a:pt x="0" y="302"/>
                </a:moveTo>
                <a:cubicBezTo>
                  <a:pt x="0" y="269"/>
                  <a:pt x="24" y="228"/>
                  <a:pt x="52" y="212"/>
                </a:cubicBezTo>
                <a:cubicBezTo>
                  <a:pt x="390" y="17"/>
                  <a:pt x="390" y="17"/>
                  <a:pt x="390" y="17"/>
                </a:cubicBezTo>
                <a:cubicBezTo>
                  <a:pt x="419" y="0"/>
                  <a:pt x="465" y="0"/>
                  <a:pt x="494" y="17"/>
                </a:cubicBezTo>
                <a:cubicBezTo>
                  <a:pt x="832" y="212"/>
                  <a:pt x="832" y="212"/>
                  <a:pt x="832" y="212"/>
                </a:cubicBezTo>
                <a:cubicBezTo>
                  <a:pt x="860" y="228"/>
                  <a:pt x="884" y="269"/>
                  <a:pt x="884" y="302"/>
                </a:cubicBezTo>
                <a:cubicBezTo>
                  <a:pt x="884" y="692"/>
                  <a:pt x="884" y="692"/>
                  <a:pt x="884" y="692"/>
                </a:cubicBezTo>
                <a:cubicBezTo>
                  <a:pt x="884" y="725"/>
                  <a:pt x="860" y="765"/>
                  <a:pt x="832" y="782"/>
                </a:cubicBezTo>
                <a:cubicBezTo>
                  <a:pt x="494" y="977"/>
                  <a:pt x="494" y="977"/>
                  <a:pt x="494" y="977"/>
                </a:cubicBezTo>
                <a:cubicBezTo>
                  <a:pt x="465" y="993"/>
                  <a:pt x="419" y="993"/>
                  <a:pt x="390" y="977"/>
                </a:cubicBezTo>
                <a:cubicBezTo>
                  <a:pt x="52" y="782"/>
                  <a:pt x="52" y="782"/>
                  <a:pt x="52" y="782"/>
                </a:cubicBezTo>
                <a:cubicBezTo>
                  <a:pt x="24" y="765"/>
                  <a:pt x="0" y="725"/>
                  <a:pt x="0" y="692"/>
                </a:cubicBezTo>
                <a:lnTo>
                  <a:pt x="0" y="302"/>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80235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8697" y="1543341"/>
            <a:ext cx="7274020" cy="4770537"/>
          </a:xfrm>
          <a:prstGeom prst="rect">
            <a:avLst/>
          </a:prstGeom>
        </p:spPr>
        <p:txBody>
          <a:bodyPr wrap="square">
            <a:spAutoFit/>
          </a:bodyPr>
          <a:lstStyle/>
          <a:p>
            <a:pPr algn="just"/>
            <a:r>
              <a:rPr lang="en-GB" sz="1600" dirty="0" smtClean="0">
                <a:ea typeface="+mn-lt"/>
                <a:cs typeface="+mn-lt"/>
              </a:rPr>
              <a:t>Youths in Ekiti State constitutes a part of the Nigeria youth unemployment figure that presently stand at 23.69%. This figure threatens the society as victims of this hazardous situation that has made a lot of young persons plunge into criminal activities. A good way to reduce this figure as well as curb the menace that comes with it is to empower the youths through skill acquisition. Youth empowerment comes with no cons: but it benefits both the youths and host state. In other words, youth empowerment are greatly beneficial to societies that takes it seriously and do it rightly. </a:t>
            </a:r>
          </a:p>
          <a:p>
            <a:pPr algn="just"/>
            <a:endParaRPr lang="en-GB" sz="1600" dirty="0" smtClean="0">
              <a:ea typeface="+mn-lt"/>
              <a:cs typeface="+mn-lt"/>
            </a:endParaRPr>
          </a:p>
          <a:p>
            <a:pPr algn="just"/>
            <a:r>
              <a:rPr lang="en-GB" sz="1600" dirty="0" smtClean="0">
                <a:solidFill>
                  <a:srgbClr val="D3B170"/>
                </a:solidFill>
                <a:ea typeface="+mn-lt"/>
                <a:cs typeface="+mn-lt"/>
              </a:rPr>
              <a:t>De-Elegant Expertise </a:t>
            </a:r>
            <a:r>
              <a:rPr lang="en-GB" sz="1600" dirty="0" err="1" smtClean="0">
                <a:solidFill>
                  <a:srgbClr val="D3B170"/>
                </a:solidFill>
                <a:ea typeface="+mn-lt"/>
                <a:cs typeface="+mn-lt"/>
              </a:rPr>
              <a:t>Palais</a:t>
            </a:r>
            <a:r>
              <a:rPr lang="en-GB" sz="1600" dirty="0" smtClean="0">
                <a:ea typeface="+mn-lt"/>
                <a:cs typeface="+mn-lt"/>
              </a:rPr>
              <a:t> </a:t>
            </a:r>
            <a:r>
              <a:rPr lang="en-GB" sz="1600" b="1" dirty="0" smtClean="0">
                <a:solidFill>
                  <a:srgbClr val="D3B170"/>
                </a:solidFill>
                <a:ea typeface="+mn-lt"/>
                <a:cs typeface="+mn-lt"/>
              </a:rPr>
              <a:t>(DEEP)</a:t>
            </a:r>
            <a:r>
              <a:rPr lang="en-GB" sz="1600" dirty="0" smtClean="0">
                <a:ea typeface="+mn-lt"/>
                <a:cs typeface="+mn-lt"/>
              </a:rPr>
              <a:t>--a fashion enterprise based in </a:t>
            </a:r>
            <a:r>
              <a:rPr lang="en-GB" sz="1600" dirty="0" err="1" smtClean="0">
                <a:ea typeface="+mn-lt"/>
                <a:cs typeface="+mn-lt"/>
              </a:rPr>
              <a:t>Ekiti</a:t>
            </a:r>
            <a:r>
              <a:rPr lang="en-GB" sz="1600" dirty="0" smtClean="0">
                <a:ea typeface="+mn-lt"/>
                <a:cs typeface="+mn-lt"/>
              </a:rPr>
              <a:t> state has in the last five years committed its strength not only to the business of fashion but to empowering youths of </a:t>
            </a:r>
            <a:r>
              <a:rPr lang="en-GB" sz="1600" dirty="0" err="1" smtClean="0">
                <a:ea typeface="+mn-lt"/>
                <a:cs typeface="+mn-lt"/>
              </a:rPr>
              <a:t>Ekiti</a:t>
            </a:r>
            <a:r>
              <a:rPr lang="en-GB" sz="1600" dirty="0" smtClean="0">
                <a:ea typeface="+mn-lt"/>
                <a:cs typeface="+mn-lt"/>
              </a:rPr>
              <a:t> state through its annual event, </a:t>
            </a:r>
            <a:r>
              <a:rPr lang="en-GB" sz="1600" b="1" dirty="0" smtClean="0">
                <a:solidFill>
                  <a:srgbClr val="D3B170"/>
                </a:solidFill>
                <a:ea typeface="+mn-lt"/>
                <a:cs typeface="+mn-lt"/>
              </a:rPr>
              <a:t>EKITI FASHION EXHIBITION</a:t>
            </a:r>
            <a:r>
              <a:rPr lang="en-GB" sz="1600" dirty="0" smtClean="0">
                <a:ea typeface="+mn-lt"/>
                <a:cs typeface="+mn-lt"/>
              </a:rPr>
              <a:t>. We do this convinced of the immense benefit of fashion to youths and state. Empowering youth in fashion would make them self-employed; thus, help them to be less dependent on the state for sustenance. The state also can explore this area of untapped area in her pursuit to expand the economy. We have examples of cities across the world who have engaged the riches of the fashion industry and have grown their economy in so doing. Paris is a city as such: having fashion contributing 2.7% share to her GDP and created jobs for over 1million individuals.</a:t>
            </a:r>
            <a:endParaRPr lang="en-US" sz="1600" dirty="0">
              <a:ea typeface="+mn-lt"/>
              <a:cs typeface="+mn-lt"/>
            </a:endParaRPr>
          </a:p>
        </p:txBody>
      </p:sp>
      <p:sp>
        <p:nvSpPr>
          <p:cNvPr id="6" name="Rectangle 5"/>
          <p:cNvSpPr/>
          <p:nvPr/>
        </p:nvSpPr>
        <p:spPr>
          <a:xfrm>
            <a:off x="1788860" y="669946"/>
            <a:ext cx="2040943" cy="400110"/>
          </a:xfrm>
          <a:prstGeom prst="rect">
            <a:avLst/>
          </a:prstGeom>
        </p:spPr>
        <p:txBody>
          <a:bodyPr wrap="none">
            <a:spAutoFit/>
          </a:bodyPr>
          <a:lstStyle/>
          <a:p>
            <a:r>
              <a:rPr lang="en-GB" sz="2000" b="1" dirty="0" smtClean="0">
                <a:solidFill>
                  <a:srgbClr val="D3B170"/>
                </a:solidFill>
                <a:latin typeface="Poppins" panose="00000500000000000000" pitchFamily="2" charset="0"/>
                <a:cs typeface="Poppins" panose="00000500000000000000" pitchFamily="2" charset="0"/>
              </a:rPr>
              <a:t>BACKGROUND</a:t>
            </a:r>
            <a:endParaRPr lang="en-US" sz="2000" dirty="0">
              <a:solidFill>
                <a:srgbClr val="D3B170"/>
              </a:solidFill>
              <a:latin typeface="Poppins" panose="00000500000000000000" pitchFamily="2" charset="0"/>
              <a:cs typeface="Poppins" panose="00000500000000000000" pitchFamily="2" charset="0"/>
            </a:endParaRPr>
          </a:p>
        </p:txBody>
      </p:sp>
      <p:sp>
        <p:nvSpPr>
          <p:cNvPr id="7"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Oval 2"/>
          <p:cNvSpPr/>
          <p:nvPr/>
        </p:nvSpPr>
        <p:spPr>
          <a:xfrm>
            <a:off x="8461773" y="870001"/>
            <a:ext cx="3356010" cy="3356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708"/>
          <a:stretch/>
        </p:blipFill>
        <p:spPr>
          <a:xfrm>
            <a:off x="8733050" y="575967"/>
            <a:ext cx="3480487" cy="6282033"/>
          </a:xfrm>
          <a:prstGeom prst="rect">
            <a:avLst/>
          </a:prstGeom>
        </p:spPr>
      </p:pic>
    </p:spTree>
    <p:extLst>
      <p:ext uri="{BB962C8B-B14F-4D97-AF65-F5344CB8AC3E}">
        <p14:creationId xmlns:p14="http://schemas.microsoft.com/office/powerpoint/2010/main" val="139868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0993" y="2185025"/>
            <a:ext cx="6311492" cy="3539430"/>
          </a:xfrm>
          <a:prstGeom prst="rect">
            <a:avLst/>
          </a:prstGeom>
        </p:spPr>
        <p:txBody>
          <a:bodyPr wrap="square">
            <a:spAutoFit/>
          </a:bodyPr>
          <a:lstStyle/>
          <a:p>
            <a:pPr marL="285750" indent="-285750">
              <a:buClr>
                <a:srgbClr val="D3B170"/>
              </a:buClr>
              <a:buFont typeface="Wingdings" panose="05000000000000000000" pitchFamily="2" charset="2"/>
              <a:buChar char="ü"/>
            </a:pPr>
            <a:r>
              <a:rPr lang="en-US" sz="1600" dirty="0" smtClean="0"/>
              <a:t> Making </a:t>
            </a:r>
            <a:r>
              <a:rPr lang="en-US" sz="1600" dirty="0" err="1" smtClean="0"/>
              <a:t>Ekiti</a:t>
            </a:r>
            <a:r>
              <a:rPr lang="en-US" sz="1600" dirty="0" smtClean="0"/>
              <a:t> State a Fashion of Nigeria </a:t>
            </a:r>
          </a:p>
          <a:p>
            <a:pPr marL="285750" indent="-285750">
              <a:buClr>
                <a:srgbClr val="D3B170"/>
              </a:buClr>
              <a:buFont typeface="Wingdings" panose="05000000000000000000" pitchFamily="2" charset="2"/>
              <a:buChar char="ü"/>
            </a:pPr>
            <a:r>
              <a:rPr lang="en-US" sz="1600" dirty="0" smtClean="0"/>
              <a:t> Sell products at bonanza price as part of the benefits to attendees </a:t>
            </a:r>
          </a:p>
          <a:p>
            <a:pPr marL="285750" lvl="0" indent="-285750">
              <a:buClr>
                <a:srgbClr val="D3B170"/>
              </a:buClr>
              <a:buFont typeface="Wingdings" panose="05000000000000000000" pitchFamily="2" charset="2"/>
              <a:buChar char="ü"/>
            </a:pPr>
            <a:r>
              <a:rPr lang="en-US" sz="1600" dirty="0" smtClean="0"/>
              <a:t> Promote the sponsors of the </a:t>
            </a:r>
            <a:r>
              <a:rPr lang="en-US" sz="1600" dirty="0" err="1" smtClean="0"/>
              <a:t>programme</a:t>
            </a:r>
            <a:r>
              <a:rPr lang="en-US" sz="1600" dirty="0" smtClean="0"/>
              <a:t> and all their services</a:t>
            </a:r>
          </a:p>
          <a:p>
            <a:pPr marL="285750" indent="-285750">
              <a:buClr>
                <a:srgbClr val="D3B170"/>
              </a:buClr>
              <a:buFont typeface="Wingdings" panose="05000000000000000000" pitchFamily="2" charset="2"/>
              <a:buChar char="ü"/>
            </a:pPr>
            <a:r>
              <a:rPr lang="en-US" sz="1600" dirty="0" smtClean="0">
                <a:ea typeface="+mn-lt"/>
                <a:cs typeface="+mn-lt"/>
              </a:rPr>
              <a:t> Promote Fashion brands and other business in </a:t>
            </a:r>
            <a:r>
              <a:rPr lang="en-US" sz="1600" dirty="0" err="1" smtClean="0">
                <a:ea typeface="+mn-lt"/>
                <a:cs typeface="+mn-lt"/>
              </a:rPr>
              <a:t>Ekiti</a:t>
            </a:r>
            <a:endParaRPr lang="en-US" sz="1600" dirty="0" smtClean="0"/>
          </a:p>
          <a:p>
            <a:pPr marL="285750" indent="-285750">
              <a:buClr>
                <a:srgbClr val="D3B170"/>
              </a:buClr>
              <a:buFont typeface="Wingdings" panose="05000000000000000000" pitchFamily="2" charset="2"/>
              <a:buChar char="ü"/>
            </a:pPr>
            <a:r>
              <a:rPr lang="en-US" sz="1600" dirty="0" smtClean="0">
                <a:ea typeface="+mn-lt"/>
                <a:cs typeface="+mn-lt"/>
              </a:rPr>
              <a:t> Business in </a:t>
            </a:r>
            <a:r>
              <a:rPr lang="en-US" sz="1600" dirty="0" err="1" smtClean="0">
                <a:ea typeface="+mn-lt"/>
                <a:cs typeface="+mn-lt"/>
              </a:rPr>
              <a:t>Ekiti</a:t>
            </a:r>
            <a:r>
              <a:rPr lang="en-US" sz="1600" dirty="0" smtClean="0">
                <a:ea typeface="+mn-lt"/>
                <a:cs typeface="+mn-lt"/>
              </a:rPr>
              <a:t> are been promoted outside / around Nigeria.</a:t>
            </a:r>
            <a:endParaRPr lang="en-US" sz="1600" dirty="0" smtClean="0"/>
          </a:p>
          <a:p>
            <a:pPr marL="285750" indent="-285750">
              <a:buClr>
                <a:srgbClr val="D3B170"/>
              </a:buClr>
              <a:buFont typeface="Wingdings" panose="05000000000000000000" pitchFamily="2" charset="2"/>
              <a:buChar char="ü"/>
            </a:pPr>
            <a:r>
              <a:rPr lang="en-US" sz="1600" dirty="0" smtClean="0">
                <a:ea typeface="+mn-lt"/>
                <a:cs typeface="+mn-lt"/>
              </a:rPr>
              <a:t> Partners products and services will always be on  our official website.</a:t>
            </a:r>
            <a:endParaRPr lang="en-US" sz="1600" dirty="0" smtClean="0"/>
          </a:p>
          <a:p>
            <a:pPr marL="285750" indent="-285750">
              <a:buClr>
                <a:srgbClr val="D3B170"/>
              </a:buClr>
              <a:buFont typeface="Wingdings" panose="05000000000000000000" pitchFamily="2" charset="2"/>
              <a:buChar char="ü"/>
            </a:pPr>
            <a:r>
              <a:rPr lang="en-US" sz="1600" dirty="0" smtClean="0">
                <a:ea typeface="+mn-lt"/>
                <a:cs typeface="+mn-lt"/>
              </a:rPr>
              <a:t> To ease means of doing business, partners products and services will be displayed virtually during the event and after.</a:t>
            </a:r>
            <a:endParaRPr lang="en-US" sz="1600" dirty="0" smtClean="0"/>
          </a:p>
          <a:p>
            <a:pPr marL="285750" indent="-285750">
              <a:buClr>
                <a:srgbClr val="D3B170"/>
              </a:buClr>
              <a:buFont typeface="Wingdings" panose="05000000000000000000" pitchFamily="2" charset="2"/>
              <a:buChar char="ü"/>
            </a:pPr>
            <a:r>
              <a:rPr lang="en-US" sz="1600" dirty="0" smtClean="0">
                <a:ea typeface="+mn-lt"/>
                <a:cs typeface="+mn-lt"/>
              </a:rPr>
              <a:t> During the event, acknowledging the partners will be made on stage.</a:t>
            </a:r>
            <a:endParaRPr lang="en-US" sz="1600" dirty="0" smtClean="0"/>
          </a:p>
          <a:p>
            <a:pPr marL="285750" lvl="0" indent="-285750">
              <a:buClr>
                <a:srgbClr val="D3B170"/>
              </a:buClr>
              <a:buFont typeface="Wingdings" panose="05000000000000000000" pitchFamily="2" charset="2"/>
              <a:buChar char="ü"/>
            </a:pPr>
            <a:r>
              <a:rPr lang="en-US" sz="1600" dirty="0" smtClean="0"/>
              <a:t> Raise fashionistas with creativity and great taste for fashion designing</a:t>
            </a:r>
          </a:p>
          <a:p>
            <a:pPr marL="285750" indent="-285750">
              <a:buClr>
                <a:srgbClr val="D3B170"/>
              </a:buClr>
              <a:buFont typeface="Wingdings" panose="05000000000000000000" pitchFamily="2" charset="2"/>
              <a:buChar char="ü"/>
            </a:pPr>
            <a:r>
              <a:rPr lang="en-US" sz="1600" dirty="0" smtClean="0"/>
              <a:t> Promote fashion artisans with their services in the society </a:t>
            </a:r>
          </a:p>
          <a:p>
            <a:pPr marL="285750" indent="-285750">
              <a:buClr>
                <a:srgbClr val="D3B170"/>
              </a:buClr>
              <a:buFont typeface="Wingdings" panose="05000000000000000000" pitchFamily="2" charset="2"/>
              <a:buChar char="ü"/>
            </a:pPr>
            <a:r>
              <a:rPr lang="en-US" sz="1600" dirty="0" smtClean="0"/>
              <a:t> Advance professionalism in fashion trends among fashion designers </a:t>
            </a:r>
          </a:p>
          <a:p>
            <a:pPr marL="285750" lvl="0" indent="-285750">
              <a:buClr>
                <a:srgbClr val="D3B170"/>
              </a:buClr>
              <a:buFont typeface="Wingdings" panose="05000000000000000000" pitchFamily="2" charset="2"/>
              <a:buChar char="ü"/>
            </a:pPr>
            <a:r>
              <a:rPr lang="en-US" sz="1600" dirty="0" smtClean="0"/>
              <a:t> Help build and maintain stable livelihood without limitation</a:t>
            </a:r>
          </a:p>
          <a:p>
            <a:pPr marL="285750" indent="-285750">
              <a:buClr>
                <a:srgbClr val="D3B170"/>
              </a:buClr>
              <a:buFont typeface="Wingdings" panose="05000000000000000000" pitchFamily="2" charset="2"/>
              <a:buChar char="ü"/>
            </a:pPr>
            <a:r>
              <a:rPr lang="en-US" sz="1600" dirty="0" smtClean="0"/>
              <a:t> Reduce social vices through youth empowerment in fashion designing </a:t>
            </a:r>
            <a:endParaRPr lang="en-US" sz="1600" dirty="0"/>
          </a:p>
        </p:txBody>
      </p:sp>
      <p:sp>
        <p:nvSpPr>
          <p:cNvPr id="6" name="Rectangle 5"/>
          <p:cNvSpPr/>
          <p:nvPr/>
        </p:nvSpPr>
        <p:spPr>
          <a:xfrm>
            <a:off x="1788860" y="669946"/>
            <a:ext cx="1749197" cy="400110"/>
          </a:xfrm>
          <a:prstGeom prst="rect">
            <a:avLst/>
          </a:prstGeom>
        </p:spPr>
        <p:txBody>
          <a:bodyPr wrap="none">
            <a:spAutoFit/>
          </a:bodyPr>
          <a:lstStyle/>
          <a:p>
            <a:r>
              <a:rPr lang="en-GB" sz="2000" b="1" dirty="0" smtClean="0">
                <a:solidFill>
                  <a:srgbClr val="D3B170"/>
                </a:solidFill>
                <a:latin typeface="Poppins" panose="00000500000000000000" pitchFamily="2" charset="0"/>
                <a:cs typeface="Poppins" panose="00000500000000000000" pitchFamily="2" charset="0"/>
              </a:rPr>
              <a:t>OBJECTIVES</a:t>
            </a:r>
            <a:endParaRPr lang="en-US" sz="2000" dirty="0">
              <a:solidFill>
                <a:srgbClr val="D3B170"/>
              </a:solidFill>
              <a:latin typeface="Poppins" panose="00000500000000000000" pitchFamily="2" charset="0"/>
              <a:cs typeface="Poppins" panose="00000500000000000000" pitchFamily="2" charset="0"/>
            </a:endParaRPr>
          </a:p>
        </p:txBody>
      </p:sp>
      <p:sp>
        <p:nvSpPr>
          <p:cNvPr id="8" name="Freeform: Shape 5">
            <a:extLst>
              <a:ext uri="{FF2B5EF4-FFF2-40B4-BE49-F238E27FC236}">
                <a16:creationId xmlns="" xmlns:a16="http://schemas.microsoft.com/office/drawing/2014/main" id="{696E4238-774D-4C98-AF94-7DE9E9D722DD}"/>
              </a:ext>
            </a:extLst>
          </p:cNvPr>
          <p:cNvSpPr/>
          <p:nvPr/>
        </p:nvSpPr>
        <p:spPr>
          <a:xfrm>
            <a:off x="0" y="6021382"/>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5" name="Picture Placeholder 4"/>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4953" r="-27652" b="-10009"/>
          <a:stretch/>
        </p:blipFill>
        <p:spPr>
          <a:xfrm>
            <a:off x="7819836" y="-341195"/>
            <a:ext cx="5691447" cy="7683690"/>
          </a:xfrm>
        </p:spPr>
      </p:pic>
    </p:spTree>
    <p:extLst>
      <p:ext uri="{BB962C8B-B14F-4D97-AF65-F5344CB8AC3E}">
        <p14:creationId xmlns:p14="http://schemas.microsoft.com/office/powerpoint/2010/main" val="95072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90499" y="2437303"/>
            <a:ext cx="5050743" cy="1323439"/>
          </a:xfrm>
          <a:prstGeom prst="rect">
            <a:avLst/>
          </a:prstGeom>
        </p:spPr>
        <p:txBody>
          <a:bodyPr wrap="square">
            <a:spAutoFit/>
          </a:bodyPr>
          <a:lstStyle/>
          <a:p>
            <a:r>
              <a:rPr lang="en-GB" sz="1600" b="1" dirty="0">
                <a:solidFill>
                  <a:srgbClr val="D3B170"/>
                </a:solidFill>
                <a:latin typeface="Poppins" panose="00000500000000000000" pitchFamily="2" charset="0"/>
                <a:ea typeface="+mn-lt"/>
                <a:cs typeface="Poppins" panose="00000500000000000000" pitchFamily="2" charset="0"/>
              </a:rPr>
              <a:t>DEEP</a:t>
            </a:r>
            <a:r>
              <a:rPr lang="en-GB" sz="1600" dirty="0">
                <a:latin typeface="Poppins" panose="00000500000000000000" pitchFamily="2" charset="0"/>
                <a:ea typeface="+mn-lt"/>
                <a:cs typeface="Poppins" panose="00000500000000000000" pitchFamily="2" charset="0"/>
              </a:rPr>
              <a:t> has a vision to raise a host of innovative fashion creatives with a </a:t>
            </a:r>
            <a:r>
              <a:rPr lang="en-GB" sz="1600" i="1" dirty="0">
                <a:solidFill>
                  <a:srgbClr val="D3B170"/>
                </a:solidFill>
                <a:latin typeface="Poppins" panose="00000500000000000000" pitchFamily="2" charset="0"/>
                <a:ea typeface="+mn-lt"/>
                <a:cs typeface="Poppins" panose="00000500000000000000" pitchFamily="2" charset="0"/>
              </a:rPr>
              <a:t>sense of purpose and fulfilment, and develop</a:t>
            </a:r>
            <a:r>
              <a:rPr lang="en-GB" sz="1600" dirty="0">
                <a:latin typeface="Poppins" panose="00000500000000000000" pitchFamily="2" charset="0"/>
                <a:ea typeface="+mn-lt"/>
                <a:cs typeface="Poppins" panose="00000500000000000000" pitchFamily="2" charset="0"/>
              </a:rPr>
              <a:t> individuals to be self-reliant and embrace the ideal of helping others in </a:t>
            </a:r>
            <a:r>
              <a:rPr lang="en-GB" sz="1600" dirty="0">
                <a:solidFill>
                  <a:srgbClr val="D3B170"/>
                </a:solidFill>
                <a:latin typeface="Poppins" panose="00000500000000000000" pitchFamily="2" charset="0"/>
                <a:ea typeface="+mn-lt"/>
                <a:cs typeface="Poppins" panose="00000500000000000000" pitchFamily="2" charset="0"/>
              </a:rPr>
              <a:t>actualising their dreams</a:t>
            </a:r>
            <a:r>
              <a:rPr lang="en-GB" sz="1600" dirty="0">
                <a:latin typeface="Poppins" panose="00000500000000000000" pitchFamily="2" charset="0"/>
                <a:ea typeface="+mn-lt"/>
                <a:cs typeface="Poppins" panose="00000500000000000000" pitchFamily="2" charset="0"/>
              </a:rPr>
              <a:t>. </a:t>
            </a:r>
          </a:p>
        </p:txBody>
      </p:sp>
      <p:sp>
        <p:nvSpPr>
          <p:cNvPr id="13" name="Rectangle 12"/>
          <p:cNvSpPr/>
          <p:nvPr/>
        </p:nvSpPr>
        <p:spPr>
          <a:xfrm>
            <a:off x="790499" y="4469397"/>
            <a:ext cx="5305501" cy="1569660"/>
          </a:xfrm>
          <a:prstGeom prst="rect">
            <a:avLst/>
          </a:prstGeom>
        </p:spPr>
        <p:txBody>
          <a:bodyPr wrap="square">
            <a:spAutoFit/>
          </a:bodyPr>
          <a:lstStyle/>
          <a:p>
            <a:r>
              <a:rPr lang="en-GB" sz="1600" dirty="0" smtClean="0">
                <a:solidFill>
                  <a:srgbClr val="D3B170"/>
                </a:solidFill>
                <a:latin typeface="Poppins" panose="00000500000000000000" pitchFamily="2" charset="0"/>
                <a:ea typeface="+mn-lt"/>
                <a:cs typeface="Poppins" panose="00000500000000000000" pitchFamily="2" charset="0"/>
              </a:rPr>
              <a:t>To </a:t>
            </a:r>
            <a:r>
              <a:rPr lang="en-GB" sz="1600" dirty="0">
                <a:solidFill>
                  <a:srgbClr val="D3B170"/>
                </a:solidFill>
                <a:latin typeface="Poppins" panose="00000500000000000000" pitchFamily="2" charset="0"/>
                <a:ea typeface="+mn-lt"/>
                <a:cs typeface="Poppins" panose="00000500000000000000" pitchFamily="2" charset="0"/>
              </a:rPr>
              <a:t>initiate fashion trends</a:t>
            </a:r>
            <a:r>
              <a:rPr lang="en-GB" sz="1600" dirty="0">
                <a:latin typeface="Poppins" panose="00000500000000000000" pitchFamily="2" charset="0"/>
                <a:ea typeface="+mn-lt"/>
                <a:cs typeface="Poppins" panose="00000500000000000000" pitchFamily="2" charset="0"/>
              </a:rPr>
              <a:t>; expand the fashion industry; </a:t>
            </a:r>
            <a:r>
              <a:rPr lang="en-GB" sz="1600" dirty="0">
                <a:solidFill>
                  <a:srgbClr val="D3B170"/>
                </a:solidFill>
                <a:latin typeface="Poppins" panose="00000500000000000000" pitchFamily="2" charset="0"/>
                <a:ea typeface="+mn-lt"/>
                <a:cs typeface="Poppins" panose="00000500000000000000" pitchFamily="2" charset="0"/>
              </a:rPr>
              <a:t>raise goodwill fashion ambassadors</a:t>
            </a:r>
            <a:r>
              <a:rPr lang="en-GB" sz="1600" dirty="0">
                <a:latin typeface="Poppins" panose="00000500000000000000" pitchFamily="2" charset="0"/>
                <a:ea typeface="+mn-lt"/>
                <a:cs typeface="Poppins" panose="00000500000000000000" pitchFamily="2" charset="0"/>
              </a:rPr>
              <a:t>; empower youngsters through fashion seminars and workshops; </a:t>
            </a:r>
            <a:r>
              <a:rPr lang="en-GB" sz="1600" dirty="0">
                <a:solidFill>
                  <a:srgbClr val="D3B170"/>
                </a:solidFill>
                <a:latin typeface="Poppins" panose="00000500000000000000" pitchFamily="2" charset="0"/>
                <a:ea typeface="+mn-lt"/>
                <a:cs typeface="Poppins" panose="00000500000000000000" pitchFamily="2" charset="0"/>
              </a:rPr>
              <a:t>and promote local fashion brands through fashion show exhibitions in the state.</a:t>
            </a:r>
          </a:p>
        </p:txBody>
      </p:sp>
      <p:sp>
        <p:nvSpPr>
          <p:cNvPr id="14" name="Rectangle 13"/>
          <p:cNvSpPr/>
          <p:nvPr/>
        </p:nvSpPr>
        <p:spPr>
          <a:xfrm>
            <a:off x="825205" y="3977504"/>
            <a:ext cx="1580397" cy="39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58384" y="4024198"/>
            <a:ext cx="1547218" cy="338554"/>
          </a:xfrm>
          <a:prstGeom prst="rect">
            <a:avLst/>
          </a:prstGeom>
        </p:spPr>
        <p:txBody>
          <a:bodyPr wrap="none">
            <a:spAutoFit/>
          </a:bodyPr>
          <a:lstStyle/>
          <a:p>
            <a:r>
              <a:rPr lang="en-GB" sz="1600" b="1" dirty="0" smtClean="0">
                <a:solidFill>
                  <a:schemeClr val="bg1"/>
                </a:solidFill>
                <a:latin typeface="Poppins" panose="00000500000000000000" pitchFamily="2" charset="0"/>
                <a:cs typeface="Poppins" panose="00000500000000000000" pitchFamily="2" charset="0"/>
              </a:rPr>
              <a:t>OUR MISSION</a:t>
            </a:r>
            <a:endParaRPr lang="en-US" sz="1600" dirty="0">
              <a:solidFill>
                <a:schemeClr val="bg1"/>
              </a:solidFill>
              <a:latin typeface="Poppins" panose="00000500000000000000" pitchFamily="2" charset="0"/>
              <a:cs typeface="Poppins" panose="00000500000000000000" pitchFamily="2" charset="0"/>
            </a:endParaRPr>
          </a:p>
        </p:txBody>
      </p:sp>
      <p:sp>
        <p:nvSpPr>
          <p:cNvPr id="16" name="Rectangle 15"/>
          <p:cNvSpPr/>
          <p:nvPr/>
        </p:nvSpPr>
        <p:spPr>
          <a:xfrm>
            <a:off x="825205" y="1957876"/>
            <a:ext cx="1580397" cy="39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5150" y="1988559"/>
            <a:ext cx="1380506" cy="338554"/>
          </a:xfrm>
          <a:prstGeom prst="rect">
            <a:avLst/>
          </a:prstGeom>
        </p:spPr>
        <p:txBody>
          <a:bodyPr wrap="none">
            <a:spAutoFit/>
          </a:bodyPr>
          <a:lstStyle/>
          <a:p>
            <a:r>
              <a:rPr lang="en-GB" sz="1600" b="1" dirty="0" smtClean="0">
                <a:solidFill>
                  <a:schemeClr val="bg1"/>
                </a:solidFill>
                <a:latin typeface="Poppins" panose="00000500000000000000" pitchFamily="2" charset="0"/>
                <a:cs typeface="Poppins" panose="00000500000000000000" pitchFamily="2" charset="0"/>
              </a:rPr>
              <a:t>OUR VISION</a:t>
            </a:r>
            <a:endParaRPr lang="en-US" sz="1600" dirty="0">
              <a:solidFill>
                <a:schemeClr val="bg1"/>
              </a:solidFill>
              <a:latin typeface="Poppins" panose="00000500000000000000" pitchFamily="2" charset="0"/>
              <a:cs typeface="Poppins" panose="00000500000000000000" pitchFamily="2" charset="0"/>
            </a:endParaRPr>
          </a:p>
        </p:txBody>
      </p:sp>
      <p:sp>
        <p:nvSpPr>
          <p:cNvPr id="11"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8" name="Picture Placeholder 8"/>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a:xfrm>
            <a:off x="6886499" y="-1"/>
            <a:ext cx="5302324" cy="5693474"/>
          </a:xfrm>
        </p:spPr>
      </p:pic>
    </p:spTree>
    <p:extLst>
      <p:ext uri="{BB962C8B-B14F-4D97-AF65-F5344CB8AC3E}">
        <p14:creationId xmlns:p14="http://schemas.microsoft.com/office/powerpoint/2010/main" val="3215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rotWithShape="1">
          <a:blip r:embed="rId2" cstate="print">
            <a:grayscl/>
            <a:extLst>
              <a:ext uri="{BEBA8EAE-BF5A-486C-A8C5-ECC9F3942E4B}">
                <a14:imgProps xmlns:a14="http://schemas.microsoft.com/office/drawing/2010/main">
                  <a14:imgLayer r:embed="rId3">
                    <a14:imgEffect>
                      <a14:colorTemperature colorTemp="53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249150" cy="6858000"/>
          </a:xfrm>
        </p:spPr>
      </p:pic>
      <p:sp>
        <p:nvSpPr>
          <p:cNvPr id="11" name="Oval 10"/>
          <p:cNvSpPr/>
          <p:nvPr/>
        </p:nvSpPr>
        <p:spPr>
          <a:xfrm>
            <a:off x="4604554" y="1937554"/>
            <a:ext cx="2982892" cy="2982892"/>
          </a:xfrm>
          <a:prstGeom prst="ellipse">
            <a:avLst/>
          </a:prstGeom>
          <a:solidFill>
            <a:schemeClr val="tx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Oval 11"/>
          <p:cNvSpPr/>
          <p:nvPr/>
        </p:nvSpPr>
        <p:spPr>
          <a:xfrm>
            <a:off x="1298010" y="1937554"/>
            <a:ext cx="2982892" cy="2982892"/>
          </a:xfrm>
          <a:prstGeom prst="ellipse">
            <a:avLst/>
          </a:prstGeom>
          <a:solidFill>
            <a:schemeClr val="tx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p:cNvSpPr/>
          <p:nvPr/>
        </p:nvSpPr>
        <p:spPr>
          <a:xfrm>
            <a:off x="1811838" y="3053153"/>
            <a:ext cx="2095546" cy="646331"/>
          </a:xfrm>
          <a:prstGeom prst="rect">
            <a:avLst/>
          </a:prstGeom>
        </p:spPr>
        <p:txBody>
          <a:bodyPr wrap="square">
            <a:spAutoFit/>
          </a:bodyPr>
          <a:lstStyle/>
          <a:p>
            <a:r>
              <a:rPr lang="en-GB" sz="3600" b="1" dirty="0" smtClean="0">
                <a:solidFill>
                  <a:schemeClr val="accent1"/>
                </a:solidFill>
                <a:latin typeface="Poppins" panose="00000500000000000000" pitchFamily="2" charset="0"/>
                <a:ea typeface="+mn-lt"/>
                <a:cs typeface="Poppins" panose="00000500000000000000" pitchFamily="2" charset="0"/>
              </a:rPr>
              <a:t>6000+</a:t>
            </a:r>
            <a:endParaRPr lang="en-US" sz="3600" b="1" dirty="0">
              <a:solidFill>
                <a:schemeClr val="accent1"/>
              </a:solidFill>
              <a:latin typeface="Poppins" panose="00000500000000000000" pitchFamily="2" charset="0"/>
              <a:cs typeface="Poppins" panose="00000500000000000000" pitchFamily="2" charset="0"/>
            </a:endParaRPr>
          </a:p>
        </p:txBody>
      </p:sp>
      <p:sp>
        <p:nvSpPr>
          <p:cNvPr id="8" name="Rectangle 7"/>
          <p:cNvSpPr/>
          <p:nvPr/>
        </p:nvSpPr>
        <p:spPr>
          <a:xfrm>
            <a:off x="4777836" y="3053153"/>
            <a:ext cx="2693480" cy="830997"/>
          </a:xfrm>
          <a:prstGeom prst="rect">
            <a:avLst/>
          </a:prstGeom>
        </p:spPr>
        <p:txBody>
          <a:bodyPr wrap="square">
            <a:spAutoFit/>
          </a:bodyPr>
          <a:lstStyle/>
          <a:p>
            <a:pPr algn="ctr"/>
            <a:r>
              <a:rPr lang="en-GB" sz="4800" b="1" dirty="0" smtClean="0">
                <a:solidFill>
                  <a:schemeClr val="accent1"/>
                </a:solidFill>
                <a:latin typeface="Poppins" panose="00000500000000000000" pitchFamily="2" charset="0"/>
                <a:ea typeface="+mn-lt"/>
                <a:cs typeface="Poppins" panose="00000500000000000000" pitchFamily="2" charset="0"/>
              </a:rPr>
              <a:t>2000+</a:t>
            </a:r>
            <a:endParaRPr lang="en-US" sz="4800" b="1" dirty="0">
              <a:solidFill>
                <a:schemeClr val="accent1"/>
              </a:solidFill>
              <a:latin typeface="Poppins" panose="00000500000000000000" pitchFamily="2" charset="0"/>
              <a:cs typeface="Poppins" panose="00000500000000000000" pitchFamily="2" charset="0"/>
            </a:endParaRPr>
          </a:p>
        </p:txBody>
      </p:sp>
      <p:sp>
        <p:nvSpPr>
          <p:cNvPr id="9" name="Oval 8"/>
          <p:cNvSpPr/>
          <p:nvPr/>
        </p:nvSpPr>
        <p:spPr>
          <a:xfrm>
            <a:off x="7833777" y="1937554"/>
            <a:ext cx="2982892" cy="2982892"/>
          </a:xfrm>
          <a:prstGeom prst="ellipse">
            <a:avLst/>
          </a:prstGeom>
          <a:solidFill>
            <a:schemeClr val="tx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Rectangle 9"/>
          <p:cNvSpPr/>
          <p:nvPr/>
        </p:nvSpPr>
        <p:spPr>
          <a:xfrm>
            <a:off x="7920834" y="3037054"/>
            <a:ext cx="2808781" cy="769441"/>
          </a:xfrm>
          <a:prstGeom prst="rect">
            <a:avLst/>
          </a:prstGeom>
        </p:spPr>
        <p:txBody>
          <a:bodyPr wrap="none">
            <a:spAutoFit/>
          </a:bodyPr>
          <a:lstStyle/>
          <a:p>
            <a:pPr algn="ctr"/>
            <a:r>
              <a:rPr lang="en-GB" sz="4400" b="1" dirty="0" smtClean="0">
                <a:solidFill>
                  <a:schemeClr val="accent1"/>
                </a:solidFill>
                <a:latin typeface="Poppins" panose="00000500000000000000" pitchFamily="2" charset="0"/>
                <a:ea typeface="+mn-lt"/>
                <a:cs typeface="Poppins" panose="00000500000000000000" pitchFamily="2" charset="0"/>
              </a:rPr>
              <a:t>20000+</a:t>
            </a:r>
            <a:endParaRPr lang="en-US" sz="4400" b="1" dirty="0">
              <a:solidFill>
                <a:schemeClr val="accent1"/>
              </a:solidFill>
              <a:latin typeface="Poppins" panose="00000500000000000000" pitchFamily="2" charset="0"/>
              <a:cs typeface="Poppins" panose="00000500000000000000" pitchFamily="2" charset="0"/>
            </a:endParaRPr>
          </a:p>
        </p:txBody>
      </p:sp>
      <p:sp>
        <p:nvSpPr>
          <p:cNvPr id="13" name="Rectangle 12"/>
          <p:cNvSpPr/>
          <p:nvPr/>
        </p:nvSpPr>
        <p:spPr>
          <a:xfrm>
            <a:off x="2304197" y="1295087"/>
            <a:ext cx="7583606" cy="646331"/>
          </a:xfrm>
          <a:prstGeom prst="rect">
            <a:avLst/>
          </a:prstGeom>
        </p:spPr>
        <p:txBody>
          <a:bodyPr wrap="square">
            <a:spAutoFit/>
          </a:bodyPr>
          <a:lstStyle/>
          <a:p>
            <a:pPr algn="ctr"/>
            <a:r>
              <a:rPr lang="en-GB" b="1" dirty="0">
                <a:solidFill>
                  <a:srgbClr val="D3B170"/>
                </a:solidFill>
                <a:latin typeface="Poppins" panose="00000500000000000000" pitchFamily="2" charset="0"/>
                <a:ea typeface="+mn-lt"/>
                <a:cs typeface="Poppins" panose="00000500000000000000" pitchFamily="2" charset="0"/>
              </a:rPr>
              <a:t>EFE</a:t>
            </a:r>
            <a:r>
              <a:rPr lang="en-GB" dirty="0">
                <a:solidFill>
                  <a:schemeClr val="bg1"/>
                </a:solidFill>
                <a:latin typeface="Poppins" panose="00000500000000000000" pitchFamily="2" charset="0"/>
                <a:ea typeface="+mn-lt"/>
                <a:cs typeface="Poppins" panose="00000500000000000000" pitchFamily="2" charset="0"/>
              </a:rPr>
              <a:t> is in </a:t>
            </a:r>
            <a:r>
              <a:rPr lang="en-GB" dirty="0" smtClean="0">
                <a:solidFill>
                  <a:schemeClr val="bg1"/>
                </a:solidFill>
                <a:latin typeface="Poppins" panose="00000500000000000000" pitchFamily="2" charset="0"/>
                <a:ea typeface="+mn-lt"/>
                <a:cs typeface="Poppins" panose="00000500000000000000" pitchFamily="2" charset="0"/>
              </a:rPr>
              <a:t>its </a:t>
            </a:r>
            <a:r>
              <a:rPr lang="en-GB" b="1" dirty="0" smtClean="0">
                <a:solidFill>
                  <a:schemeClr val="bg1"/>
                </a:solidFill>
                <a:latin typeface="Poppins" panose="00000500000000000000" pitchFamily="2" charset="0"/>
                <a:ea typeface="+mn-lt"/>
                <a:cs typeface="Poppins" panose="00000500000000000000" pitchFamily="2" charset="0"/>
              </a:rPr>
              <a:t>8</a:t>
            </a:r>
            <a:r>
              <a:rPr lang="en-GB" b="1" baseline="30000" dirty="0" smtClean="0">
                <a:solidFill>
                  <a:schemeClr val="bg1"/>
                </a:solidFill>
                <a:latin typeface="Poppins" panose="00000500000000000000" pitchFamily="2" charset="0"/>
                <a:ea typeface="+mn-lt"/>
                <a:cs typeface="Poppins" panose="00000500000000000000" pitchFamily="2" charset="0"/>
              </a:rPr>
              <a:t>th</a:t>
            </a:r>
            <a:r>
              <a:rPr lang="en-GB" b="1" dirty="0" smtClean="0">
                <a:solidFill>
                  <a:schemeClr val="bg1"/>
                </a:solidFill>
                <a:latin typeface="Poppins" panose="00000500000000000000" pitchFamily="2" charset="0"/>
                <a:ea typeface="+mn-lt"/>
                <a:cs typeface="Poppins" panose="00000500000000000000" pitchFamily="2" charset="0"/>
              </a:rPr>
              <a:t> </a:t>
            </a:r>
            <a:r>
              <a:rPr lang="en-GB" b="1" dirty="0">
                <a:solidFill>
                  <a:schemeClr val="bg1"/>
                </a:solidFill>
                <a:latin typeface="Poppins" panose="00000500000000000000" pitchFamily="2" charset="0"/>
                <a:ea typeface="+mn-lt"/>
                <a:cs typeface="Poppins" panose="00000500000000000000" pitchFamily="2" charset="0"/>
              </a:rPr>
              <a:t>year </a:t>
            </a:r>
            <a:r>
              <a:rPr lang="en-GB" dirty="0">
                <a:solidFill>
                  <a:schemeClr val="bg1"/>
                </a:solidFill>
                <a:latin typeface="Poppins" panose="00000500000000000000" pitchFamily="2" charset="0"/>
                <a:ea typeface="+mn-lt"/>
                <a:cs typeface="Poppins" panose="00000500000000000000" pitchFamily="2" charset="0"/>
              </a:rPr>
              <a:t>and has the ambition to be a </a:t>
            </a:r>
            <a:r>
              <a:rPr lang="en-GB" b="1" i="1" dirty="0">
                <a:solidFill>
                  <a:srgbClr val="D3B170"/>
                </a:solidFill>
                <a:latin typeface="Poppins" panose="00000500000000000000" pitchFamily="2" charset="0"/>
                <a:ea typeface="+mn-lt"/>
                <a:cs typeface="Poppins" panose="00000500000000000000" pitchFamily="2" charset="0"/>
              </a:rPr>
              <a:t>foremost fashion event</a:t>
            </a:r>
            <a:r>
              <a:rPr lang="en-GB" b="1" dirty="0">
                <a:solidFill>
                  <a:schemeClr val="bg1"/>
                </a:solidFill>
                <a:latin typeface="Poppins" panose="00000500000000000000" pitchFamily="2" charset="0"/>
                <a:ea typeface="+mn-lt"/>
                <a:cs typeface="Poppins" panose="00000500000000000000" pitchFamily="2" charset="0"/>
              </a:rPr>
              <a:t> </a:t>
            </a:r>
            <a:r>
              <a:rPr lang="en-GB" dirty="0">
                <a:solidFill>
                  <a:schemeClr val="bg1"/>
                </a:solidFill>
                <a:latin typeface="Poppins" panose="00000500000000000000" pitchFamily="2" charset="0"/>
                <a:ea typeface="+mn-lt"/>
                <a:cs typeface="Poppins" panose="00000500000000000000" pitchFamily="2" charset="0"/>
              </a:rPr>
              <a:t>in Nigeria within the next </a:t>
            </a:r>
            <a:r>
              <a:rPr lang="en-GB" dirty="0" smtClean="0">
                <a:solidFill>
                  <a:schemeClr val="bg1"/>
                </a:solidFill>
                <a:latin typeface="Poppins" panose="00000500000000000000" pitchFamily="2" charset="0"/>
                <a:ea typeface="+mn-lt"/>
                <a:cs typeface="Poppins" panose="00000500000000000000" pitchFamily="2" charset="0"/>
              </a:rPr>
              <a:t>Five </a:t>
            </a:r>
            <a:r>
              <a:rPr lang="en-GB" dirty="0">
                <a:solidFill>
                  <a:schemeClr val="bg1"/>
                </a:solidFill>
                <a:latin typeface="Poppins" panose="00000500000000000000" pitchFamily="2" charset="0"/>
                <a:ea typeface="+mn-lt"/>
                <a:cs typeface="Poppins" panose="00000500000000000000" pitchFamily="2" charset="0"/>
              </a:rPr>
              <a:t>years</a:t>
            </a:r>
            <a:endParaRPr lang="en-US" dirty="0">
              <a:solidFill>
                <a:schemeClr val="bg1"/>
              </a:solidFill>
              <a:latin typeface="Poppins" panose="00000500000000000000" pitchFamily="2" charset="0"/>
              <a:cs typeface="Poppins" panose="00000500000000000000" pitchFamily="2" charset="0"/>
            </a:endParaRPr>
          </a:p>
        </p:txBody>
      </p:sp>
      <p:sp>
        <p:nvSpPr>
          <p:cNvPr id="14" name="Rectangle 13"/>
          <p:cNvSpPr/>
          <p:nvPr/>
        </p:nvSpPr>
        <p:spPr>
          <a:xfrm>
            <a:off x="1146220" y="5035335"/>
            <a:ext cx="3144317" cy="1384995"/>
          </a:xfrm>
          <a:prstGeom prst="rect">
            <a:avLst/>
          </a:prstGeom>
        </p:spPr>
        <p:txBody>
          <a:bodyPr wrap="square">
            <a:spAutoFit/>
          </a:bodyPr>
          <a:lstStyle/>
          <a:p>
            <a:pPr algn="ctr"/>
            <a:r>
              <a:rPr lang="en-GB" sz="1400" b="1" dirty="0">
                <a:solidFill>
                  <a:schemeClr val="bg1"/>
                </a:solidFill>
                <a:latin typeface="Poppins" panose="00000500000000000000" pitchFamily="2" charset="0"/>
                <a:ea typeface="+mn-lt"/>
                <a:cs typeface="Poppins" panose="00000500000000000000" pitchFamily="2" charset="0"/>
              </a:rPr>
              <a:t>The event in the last </a:t>
            </a:r>
            <a:r>
              <a:rPr lang="en-GB" sz="1400" b="1" dirty="0" smtClean="0">
                <a:solidFill>
                  <a:schemeClr val="bg1"/>
                </a:solidFill>
                <a:latin typeface="Poppins" panose="00000500000000000000" pitchFamily="2" charset="0"/>
                <a:ea typeface="+mn-lt"/>
                <a:cs typeface="Poppins" panose="00000500000000000000" pitchFamily="2" charset="0"/>
              </a:rPr>
              <a:t>eight </a:t>
            </a:r>
            <a:r>
              <a:rPr lang="en-GB" sz="1400" b="1" dirty="0">
                <a:solidFill>
                  <a:schemeClr val="bg1"/>
                </a:solidFill>
                <a:latin typeface="Poppins" panose="00000500000000000000" pitchFamily="2" charset="0"/>
                <a:ea typeface="+mn-lt"/>
                <a:cs typeface="Poppins" panose="00000500000000000000" pitchFamily="2" charset="0"/>
              </a:rPr>
              <a:t>years has empowered at </a:t>
            </a:r>
            <a:r>
              <a:rPr lang="en-GB" sz="1400" b="1" dirty="0" smtClean="0">
                <a:solidFill>
                  <a:schemeClr val="bg1"/>
                </a:solidFill>
                <a:latin typeface="Poppins" panose="00000500000000000000" pitchFamily="2" charset="0"/>
                <a:ea typeface="+mn-lt"/>
                <a:cs typeface="Poppins" panose="00000500000000000000" pitchFamily="2" charset="0"/>
              </a:rPr>
              <a:t>least</a:t>
            </a:r>
            <a:endParaRPr lang="en-GB" sz="1400" b="1" dirty="0">
              <a:solidFill>
                <a:srgbClr val="D3B170"/>
              </a:solidFill>
              <a:latin typeface="Poppins" panose="00000500000000000000" pitchFamily="2" charset="0"/>
              <a:ea typeface="+mn-lt"/>
              <a:cs typeface="Poppins" panose="00000500000000000000" pitchFamily="2" charset="0"/>
            </a:endParaRPr>
          </a:p>
          <a:p>
            <a:pPr algn="ctr"/>
            <a:r>
              <a:rPr lang="en-GB" sz="1400" b="1" dirty="0" smtClean="0">
                <a:solidFill>
                  <a:srgbClr val="D3B170"/>
                </a:solidFill>
                <a:latin typeface="Poppins" panose="00000500000000000000" pitchFamily="2" charset="0"/>
                <a:ea typeface="+mn-lt"/>
                <a:cs typeface="Poppins" panose="00000500000000000000" pitchFamily="2" charset="0"/>
              </a:rPr>
              <a:t>6000</a:t>
            </a:r>
            <a:r>
              <a:rPr lang="en-GB" sz="1400" b="1" dirty="0" smtClean="0">
                <a:solidFill>
                  <a:srgbClr val="D3B170"/>
                </a:solidFill>
                <a:latin typeface="Poppins" panose="00000500000000000000" pitchFamily="2" charset="0"/>
                <a:ea typeface="+mn-lt"/>
                <a:cs typeface="Poppins" panose="00000500000000000000" pitchFamily="2" charset="0"/>
              </a:rPr>
              <a:t> </a:t>
            </a:r>
            <a:r>
              <a:rPr lang="en-GB" sz="1400" b="1" dirty="0" err="1" smtClean="0">
                <a:solidFill>
                  <a:srgbClr val="D3B170"/>
                </a:solidFill>
                <a:latin typeface="Poppins" panose="00000500000000000000" pitchFamily="2" charset="0"/>
                <a:ea typeface="+mn-lt"/>
                <a:cs typeface="Poppins" panose="00000500000000000000" pitchFamily="2" charset="0"/>
              </a:rPr>
              <a:t>Ekiti</a:t>
            </a:r>
            <a:r>
              <a:rPr lang="en-GB" sz="1400" b="1" dirty="0" smtClean="0">
                <a:solidFill>
                  <a:srgbClr val="D3B170"/>
                </a:solidFill>
                <a:latin typeface="Poppins" panose="00000500000000000000" pitchFamily="2" charset="0"/>
                <a:ea typeface="+mn-lt"/>
                <a:cs typeface="Poppins" panose="00000500000000000000" pitchFamily="2" charset="0"/>
              </a:rPr>
              <a:t> </a:t>
            </a:r>
            <a:r>
              <a:rPr lang="en-GB" sz="1400" b="1" dirty="0">
                <a:solidFill>
                  <a:srgbClr val="D3B170"/>
                </a:solidFill>
                <a:latin typeface="Poppins" panose="00000500000000000000" pitchFamily="2" charset="0"/>
                <a:ea typeface="+mn-lt"/>
                <a:cs typeface="Poppins" panose="00000500000000000000" pitchFamily="2" charset="0"/>
              </a:rPr>
              <a:t>youths</a:t>
            </a:r>
            <a:r>
              <a:rPr lang="en-GB" sz="1400" b="1" dirty="0">
                <a:solidFill>
                  <a:schemeClr val="bg1"/>
                </a:solidFill>
                <a:latin typeface="Poppins" panose="00000500000000000000" pitchFamily="2" charset="0"/>
                <a:ea typeface="+mn-lt"/>
                <a:cs typeface="Poppins" panose="00000500000000000000" pitchFamily="2" charset="0"/>
              </a:rPr>
              <a:t> directly through </a:t>
            </a:r>
            <a:r>
              <a:rPr lang="en-GB" sz="1400" b="1" dirty="0" smtClean="0">
                <a:solidFill>
                  <a:schemeClr val="accent2"/>
                </a:solidFill>
                <a:latin typeface="Poppins" panose="00000500000000000000" pitchFamily="2" charset="0"/>
                <a:ea typeface="+mn-lt"/>
                <a:cs typeface="Poppins" panose="00000500000000000000" pitchFamily="2" charset="0"/>
              </a:rPr>
              <a:t>scholarships, </a:t>
            </a:r>
            <a:r>
              <a:rPr lang="en-GB" sz="1400" b="1" dirty="0">
                <a:solidFill>
                  <a:schemeClr val="accent2"/>
                </a:solidFill>
                <a:latin typeface="Poppins" panose="00000500000000000000" pitchFamily="2" charset="0"/>
                <a:ea typeface="+mn-lt"/>
                <a:cs typeface="Poppins" panose="00000500000000000000" pitchFamily="2" charset="0"/>
              </a:rPr>
              <a:t>free </a:t>
            </a:r>
            <a:r>
              <a:rPr lang="en-GB" sz="1400" b="1" dirty="0" smtClean="0">
                <a:solidFill>
                  <a:schemeClr val="accent2"/>
                </a:solidFill>
                <a:latin typeface="Poppins" panose="00000500000000000000" pitchFamily="2" charset="0"/>
                <a:ea typeface="+mn-lt"/>
                <a:cs typeface="Poppins" panose="00000500000000000000" pitchFamily="2" charset="0"/>
              </a:rPr>
              <a:t>fashion related </a:t>
            </a:r>
            <a:r>
              <a:rPr lang="en-GB" sz="1400" b="1" dirty="0">
                <a:solidFill>
                  <a:schemeClr val="accent2"/>
                </a:solidFill>
                <a:latin typeface="Poppins" panose="00000500000000000000" pitchFamily="2" charset="0"/>
                <a:ea typeface="+mn-lt"/>
                <a:cs typeface="Poppins" panose="00000500000000000000" pitchFamily="2" charset="0"/>
              </a:rPr>
              <a:t>skill acquisition and modelling deals</a:t>
            </a:r>
            <a:endParaRPr lang="en-US" sz="1400" b="1" dirty="0">
              <a:solidFill>
                <a:schemeClr val="accent2"/>
              </a:solidFill>
              <a:latin typeface="Poppins" panose="00000500000000000000" pitchFamily="2" charset="0"/>
              <a:cs typeface="Poppins" panose="00000500000000000000" pitchFamily="2" charset="0"/>
            </a:endParaRPr>
          </a:p>
        </p:txBody>
      </p:sp>
      <p:sp>
        <p:nvSpPr>
          <p:cNvPr id="15" name="Rectangle 14"/>
          <p:cNvSpPr/>
          <p:nvPr/>
        </p:nvSpPr>
        <p:spPr>
          <a:xfrm>
            <a:off x="5001119" y="5159748"/>
            <a:ext cx="2246914" cy="738664"/>
          </a:xfrm>
          <a:prstGeom prst="rect">
            <a:avLst/>
          </a:prstGeom>
        </p:spPr>
        <p:txBody>
          <a:bodyPr wrap="square">
            <a:spAutoFit/>
          </a:bodyPr>
          <a:lstStyle/>
          <a:p>
            <a:pPr algn="ctr"/>
            <a:r>
              <a:rPr lang="en-GB" sz="1400" b="1" dirty="0">
                <a:solidFill>
                  <a:schemeClr val="bg1"/>
                </a:solidFill>
                <a:latin typeface="Poppins" panose="00000500000000000000" pitchFamily="2" charset="0"/>
                <a:ea typeface="+mn-lt"/>
                <a:cs typeface="Poppins" panose="00000500000000000000" pitchFamily="2" charset="0"/>
              </a:rPr>
              <a:t>supported over </a:t>
            </a:r>
            <a:r>
              <a:rPr lang="en-GB" sz="1400" b="1" dirty="0" smtClean="0">
                <a:solidFill>
                  <a:schemeClr val="accent2"/>
                </a:solidFill>
                <a:latin typeface="Poppins" panose="00000500000000000000" pitchFamily="2" charset="0"/>
                <a:ea typeface="+mn-lt"/>
                <a:cs typeface="Poppins" panose="00000500000000000000" pitchFamily="2" charset="0"/>
              </a:rPr>
              <a:t>2000</a:t>
            </a:r>
            <a:r>
              <a:rPr lang="en-GB" sz="1400" b="1" dirty="0" smtClean="0">
                <a:solidFill>
                  <a:schemeClr val="accent2"/>
                </a:solidFill>
                <a:latin typeface="Poppins" panose="00000500000000000000" pitchFamily="2" charset="0"/>
                <a:ea typeface="+mn-lt"/>
                <a:cs typeface="Poppins" panose="00000500000000000000" pitchFamily="2" charset="0"/>
              </a:rPr>
              <a:t> </a:t>
            </a:r>
            <a:r>
              <a:rPr lang="en-GB" sz="1400" b="1" dirty="0">
                <a:solidFill>
                  <a:schemeClr val="accent2"/>
                </a:solidFill>
                <a:latin typeface="Poppins" panose="00000500000000000000" pitchFamily="2" charset="0"/>
                <a:ea typeface="+mn-lt"/>
                <a:cs typeface="Poppins" panose="00000500000000000000" pitchFamily="2" charset="0"/>
              </a:rPr>
              <a:t>fashion brands </a:t>
            </a:r>
            <a:r>
              <a:rPr lang="en-GB" sz="1400" b="1" dirty="0">
                <a:solidFill>
                  <a:schemeClr val="bg1"/>
                </a:solidFill>
                <a:latin typeface="Poppins" panose="00000500000000000000" pitchFamily="2" charset="0"/>
                <a:ea typeface="+mn-lt"/>
                <a:cs typeface="Poppins" panose="00000500000000000000" pitchFamily="2" charset="0"/>
              </a:rPr>
              <a:t>through </a:t>
            </a:r>
            <a:r>
              <a:rPr lang="en-GB" sz="1400" b="1" dirty="0">
                <a:solidFill>
                  <a:schemeClr val="accent2"/>
                </a:solidFill>
                <a:latin typeface="Poppins" panose="00000500000000000000" pitchFamily="2" charset="0"/>
                <a:ea typeface="+mn-lt"/>
                <a:cs typeface="Poppins" panose="00000500000000000000" pitchFamily="2" charset="0"/>
              </a:rPr>
              <a:t>brand exhibition</a:t>
            </a:r>
            <a:endParaRPr lang="en-US" sz="1400" b="1" dirty="0">
              <a:solidFill>
                <a:schemeClr val="accent2"/>
              </a:solidFill>
              <a:latin typeface="Poppins" panose="00000500000000000000" pitchFamily="2" charset="0"/>
              <a:cs typeface="Poppins" panose="00000500000000000000" pitchFamily="2" charset="0"/>
            </a:endParaRPr>
          </a:p>
        </p:txBody>
      </p:sp>
      <p:sp>
        <p:nvSpPr>
          <p:cNvPr id="16" name="Rectangle 15"/>
          <p:cNvSpPr/>
          <p:nvPr/>
        </p:nvSpPr>
        <p:spPr>
          <a:xfrm>
            <a:off x="8330479" y="5265783"/>
            <a:ext cx="2246914" cy="523220"/>
          </a:xfrm>
          <a:prstGeom prst="rect">
            <a:avLst/>
          </a:prstGeom>
        </p:spPr>
        <p:txBody>
          <a:bodyPr wrap="square">
            <a:spAutoFit/>
          </a:bodyPr>
          <a:lstStyle/>
          <a:p>
            <a:pPr algn="ctr"/>
            <a:r>
              <a:rPr lang="en-GB" sz="1400" b="1" dirty="0">
                <a:solidFill>
                  <a:schemeClr val="bg1"/>
                </a:solidFill>
                <a:latin typeface="Poppins" panose="00000500000000000000" pitchFamily="2" charset="0"/>
                <a:ea typeface="+mn-lt"/>
                <a:cs typeface="Poppins" panose="00000500000000000000" pitchFamily="2" charset="0"/>
              </a:rPr>
              <a:t>attracted over more than </a:t>
            </a:r>
            <a:r>
              <a:rPr lang="en-GB" sz="1400" b="1" dirty="0" smtClean="0">
                <a:solidFill>
                  <a:srgbClr val="D3B170"/>
                </a:solidFill>
                <a:latin typeface="Poppins" panose="00000500000000000000" pitchFamily="2" charset="0"/>
                <a:ea typeface="+mn-lt"/>
                <a:cs typeface="Poppins" panose="00000500000000000000" pitchFamily="2" charset="0"/>
              </a:rPr>
              <a:t>20000 audience</a:t>
            </a:r>
            <a:endParaRPr lang="en-US" sz="1400" b="1" dirty="0">
              <a:solidFill>
                <a:srgbClr val="D3B170"/>
              </a:solidFill>
              <a:latin typeface="Poppins" panose="00000500000000000000" pitchFamily="2" charset="0"/>
              <a:cs typeface="Poppins" panose="00000500000000000000" pitchFamily="2"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398" y="425078"/>
            <a:ext cx="692539" cy="911354"/>
          </a:xfrm>
          <a:prstGeom prst="rect">
            <a:avLst/>
          </a:prstGeom>
        </p:spPr>
      </p:pic>
      <p:sp>
        <p:nvSpPr>
          <p:cNvPr id="18" name="Rectangle 17"/>
          <p:cNvSpPr/>
          <p:nvPr/>
        </p:nvSpPr>
        <p:spPr>
          <a:xfrm>
            <a:off x="5336591" y="503207"/>
            <a:ext cx="1575970" cy="4913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528099" y="548811"/>
            <a:ext cx="1192955" cy="400110"/>
          </a:xfrm>
          <a:prstGeom prst="rect">
            <a:avLst/>
          </a:prstGeom>
        </p:spPr>
        <p:txBody>
          <a:bodyPr wrap="none">
            <a:spAutoFit/>
          </a:bodyPr>
          <a:lstStyle/>
          <a:p>
            <a:r>
              <a:rPr lang="en-GB" sz="2000" b="1" dirty="0" smtClean="0">
                <a:latin typeface="Poppins" panose="00000500000000000000" pitchFamily="2" charset="0"/>
                <a:cs typeface="Poppins" panose="00000500000000000000" pitchFamily="2" charset="0"/>
              </a:rPr>
              <a:t>IMPACT</a:t>
            </a:r>
            <a:endParaRPr lang="en-US"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340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Oval 7"/>
          <p:cNvSpPr/>
          <p:nvPr/>
        </p:nvSpPr>
        <p:spPr>
          <a:xfrm>
            <a:off x="8682685" y="870001"/>
            <a:ext cx="3356010" cy="3356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6967" y="1296536"/>
            <a:ext cx="3665033" cy="5561463"/>
          </a:xfrm>
          <a:prstGeom prst="rect">
            <a:avLst/>
          </a:prstGeom>
        </p:spPr>
      </p:pic>
      <p:sp>
        <p:nvSpPr>
          <p:cNvPr id="6" name="Rectangle 5"/>
          <p:cNvSpPr/>
          <p:nvPr/>
        </p:nvSpPr>
        <p:spPr>
          <a:xfrm>
            <a:off x="2176571" y="731486"/>
            <a:ext cx="4232249" cy="523220"/>
          </a:xfrm>
          <a:prstGeom prst="rect">
            <a:avLst/>
          </a:prstGeom>
        </p:spPr>
        <p:txBody>
          <a:bodyPr wrap="none">
            <a:spAutoFit/>
          </a:bodyPr>
          <a:lstStyle/>
          <a:p>
            <a:r>
              <a:rPr lang="en-GB" sz="2800" b="1" dirty="0" smtClean="0">
                <a:solidFill>
                  <a:srgbClr val="D3B170"/>
                </a:solidFill>
                <a:latin typeface="Poppins" panose="00000500000000000000" pitchFamily="2" charset="0"/>
                <a:cs typeface="Poppins" panose="00000500000000000000" pitchFamily="2" charset="0"/>
              </a:rPr>
              <a:t>ABOUT THE CONVENER</a:t>
            </a:r>
            <a:endParaRPr lang="en-US" sz="2800" dirty="0">
              <a:solidFill>
                <a:srgbClr val="D3B170"/>
              </a:solidFill>
              <a:latin typeface="Poppins" panose="00000500000000000000" pitchFamily="2" charset="0"/>
              <a:cs typeface="Poppins" panose="00000500000000000000" pitchFamily="2" charset="0"/>
            </a:endParaRPr>
          </a:p>
        </p:txBody>
      </p:sp>
      <p:sp>
        <p:nvSpPr>
          <p:cNvPr id="2" name="TextBox 1"/>
          <p:cNvSpPr txBox="1"/>
          <p:nvPr/>
        </p:nvSpPr>
        <p:spPr>
          <a:xfrm>
            <a:off x="431321" y="1314824"/>
            <a:ext cx="7918022" cy="5632311"/>
          </a:xfrm>
          <a:prstGeom prst="rect">
            <a:avLst/>
          </a:prstGeom>
          <a:noFill/>
        </p:spPr>
        <p:txBody>
          <a:bodyPr wrap="square" rtlCol="0">
            <a:spAutoFit/>
          </a:bodyPr>
          <a:lstStyle/>
          <a:p>
            <a:pPr algn="just"/>
            <a:r>
              <a:rPr lang="en-US" sz="1200" b="1" dirty="0" err="1" smtClean="0"/>
              <a:t>Oluwabusayo</a:t>
            </a:r>
            <a:r>
              <a:rPr lang="en-US" sz="1200" b="1" dirty="0" smtClean="0"/>
              <a:t> </a:t>
            </a:r>
            <a:r>
              <a:rPr lang="en-US" sz="1200" b="1" dirty="0" err="1"/>
              <a:t>Owajoba</a:t>
            </a:r>
            <a:r>
              <a:rPr lang="en-US" sz="1200" b="1" dirty="0"/>
              <a:t> is the CEO of </a:t>
            </a:r>
            <a:r>
              <a:rPr lang="en-US" sz="1200" b="1" dirty="0" smtClean="0"/>
              <a:t>De Elegant </a:t>
            </a:r>
            <a:r>
              <a:rPr lang="en-US" sz="1200" b="1" dirty="0"/>
              <a:t>Expertise </a:t>
            </a:r>
            <a:r>
              <a:rPr lang="en-US" sz="1200" b="1" dirty="0" err="1"/>
              <a:t>Palais</a:t>
            </a:r>
            <a:r>
              <a:rPr lang="en-US" sz="1200" b="1" dirty="0"/>
              <a:t>, a fashion </a:t>
            </a:r>
            <a:r>
              <a:rPr lang="en-US" sz="1200" b="1" dirty="0" smtClean="0"/>
              <a:t>house </a:t>
            </a:r>
            <a:r>
              <a:rPr lang="en-US" sz="1200" b="1" dirty="0"/>
              <a:t>based in </a:t>
            </a:r>
            <a:r>
              <a:rPr lang="en-US" sz="1200" b="1" dirty="0" smtClean="0"/>
              <a:t>Ado-</a:t>
            </a:r>
            <a:r>
              <a:rPr lang="en-US" sz="1200" b="1" dirty="0" err="1" smtClean="0"/>
              <a:t>Ekiti</a:t>
            </a:r>
            <a:r>
              <a:rPr lang="en-US" sz="1200" b="1" dirty="0" smtClean="0"/>
              <a:t>, </a:t>
            </a:r>
            <a:r>
              <a:rPr lang="en-US" sz="1200" b="1" dirty="0" err="1" smtClean="0"/>
              <a:t>Ekiti</a:t>
            </a:r>
            <a:r>
              <a:rPr lang="en-US" sz="1200" b="1" dirty="0" smtClean="0"/>
              <a:t> state. </a:t>
            </a:r>
            <a:endParaRPr lang="en-US" sz="1200" b="1" dirty="0" smtClean="0"/>
          </a:p>
          <a:p>
            <a:pPr algn="just"/>
            <a:r>
              <a:rPr lang="en-US" sz="1200" b="1" dirty="0" smtClean="0"/>
              <a:t>Elegant </a:t>
            </a:r>
            <a:r>
              <a:rPr lang="en-US" sz="1200" b="1" dirty="0"/>
              <a:t>as </a:t>
            </a:r>
            <a:r>
              <a:rPr lang="en-US" sz="1200" b="1" dirty="0" smtClean="0"/>
              <a:t>she </a:t>
            </a:r>
            <a:r>
              <a:rPr lang="en-US" sz="1200" b="1" dirty="0"/>
              <a:t>is popularly </a:t>
            </a:r>
            <a:r>
              <a:rPr lang="en-US" sz="1200" b="1" dirty="0" smtClean="0"/>
              <a:t>called, </a:t>
            </a:r>
            <a:r>
              <a:rPr lang="en-US" sz="1200" b="1" dirty="0"/>
              <a:t>hails from </a:t>
            </a:r>
            <a:r>
              <a:rPr lang="en-US" sz="1200" b="1" dirty="0" err="1"/>
              <a:t>Emure-Ekiti</a:t>
            </a:r>
            <a:r>
              <a:rPr lang="en-US" sz="1200" b="1" dirty="0"/>
              <a:t>, </a:t>
            </a:r>
            <a:r>
              <a:rPr lang="en-US" sz="1200" b="1" dirty="0" err="1"/>
              <a:t>Ekiti</a:t>
            </a:r>
            <a:r>
              <a:rPr lang="en-US" sz="1200" b="1" dirty="0"/>
              <a:t> </a:t>
            </a:r>
            <a:r>
              <a:rPr lang="en-US" sz="1200" b="1" dirty="0" smtClean="0"/>
              <a:t>State, Nigeria. </a:t>
            </a:r>
            <a:r>
              <a:rPr lang="en-US" sz="1200" b="1" dirty="0"/>
              <a:t>She </a:t>
            </a:r>
            <a:r>
              <a:rPr lang="en-US" sz="1200" b="1" dirty="0" smtClean="0"/>
              <a:t>bagged BSC in </a:t>
            </a:r>
            <a:r>
              <a:rPr lang="en-US" sz="1200" b="1" dirty="0"/>
              <a:t>Accounting at the </a:t>
            </a:r>
            <a:endParaRPr lang="en-US" sz="1200" b="1" dirty="0" smtClean="0"/>
          </a:p>
          <a:p>
            <a:pPr algn="just"/>
            <a:r>
              <a:rPr lang="en-US" sz="1200" b="1" dirty="0" smtClean="0"/>
              <a:t>prestigious </a:t>
            </a:r>
            <a:r>
              <a:rPr lang="en-US" sz="1200" b="1" dirty="0" err="1" smtClean="0"/>
              <a:t>Ekiti</a:t>
            </a:r>
            <a:r>
              <a:rPr lang="en-US" sz="1200" b="1" dirty="0" smtClean="0"/>
              <a:t> </a:t>
            </a:r>
            <a:r>
              <a:rPr lang="en-US" sz="1200" b="1" dirty="0" smtClean="0"/>
              <a:t>State </a:t>
            </a:r>
            <a:r>
              <a:rPr lang="en-US" sz="1200" b="1" dirty="0" smtClean="0"/>
              <a:t>University. </a:t>
            </a:r>
            <a:r>
              <a:rPr lang="en-US" sz="1200" b="1" dirty="0"/>
              <a:t>In </a:t>
            </a:r>
            <a:r>
              <a:rPr lang="en-US" sz="1200" b="1" dirty="0" smtClean="0"/>
              <a:t>2017, </a:t>
            </a:r>
            <a:r>
              <a:rPr lang="en-US" sz="1200" b="1" dirty="0"/>
              <a:t>she launched the First ever fashion event "</a:t>
            </a:r>
            <a:r>
              <a:rPr lang="en-US" sz="1200" b="1" dirty="0" err="1"/>
              <a:t>Ekiti</a:t>
            </a:r>
            <a:r>
              <a:rPr lang="en-US" sz="1200" b="1" dirty="0"/>
              <a:t> </a:t>
            </a:r>
            <a:r>
              <a:rPr lang="en-US" sz="1200" b="1" dirty="0" smtClean="0"/>
              <a:t>Fashion </a:t>
            </a:r>
            <a:r>
              <a:rPr lang="en-US" sz="1200" b="1" dirty="0" smtClean="0"/>
              <a:t>Exhibition</a:t>
            </a:r>
            <a:r>
              <a:rPr lang="en-US" sz="1200" b="1" dirty="0"/>
              <a:t>" </a:t>
            </a:r>
            <a:r>
              <a:rPr lang="en-US" sz="1200" b="1" dirty="0" smtClean="0"/>
              <a:t>in Ado-</a:t>
            </a:r>
            <a:r>
              <a:rPr lang="en-US" sz="1200" b="1" dirty="0" err="1" smtClean="0"/>
              <a:t>Ekiti</a:t>
            </a:r>
            <a:r>
              <a:rPr lang="en-US" sz="1200" b="1" dirty="0"/>
              <a:t>, </a:t>
            </a:r>
            <a:r>
              <a:rPr lang="en-US" sz="1200" b="1" dirty="0" err="1"/>
              <a:t>Ekiti</a:t>
            </a:r>
            <a:r>
              <a:rPr lang="en-US" sz="1200" b="1" dirty="0"/>
              <a:t> state, under her fashion brand ''De Elegant Expertise </a:t>
            </a:r>
            <a:r>
              <a:rPr lang="en-US" sz="1200" b="1" dirty="0" err="1"/>
              <a:t>Palais</a:t>
            </a:r>
            <a:r>
              <a:rPr lang="en-US" sz="1200" b="1" dirty="0"/>
              <a:t>'' which </a:t>
            </a:r>
            <a:r>
              <a:rPr lang="en-US" sz="1200" b="1" dirty="0" smtClean="0"/>
              <a:t>featured over 200 fashion designers showcased</a:t>
            </a:r>
          </a:p>
          <a:p>
            <a:pPr algn="just"/>
            <a:r>
              <a:rPr lang="en-US" sz="1200" b="1" dirty="0" smtClean="0"/>
              <a:t>and promoted their designs. The events attracted big brands like ABUAD, Coca-Cola, Lush Hair etc.</a:t>
            </a:r>
          </a:p>
          <a:p>
            <a:pPr algn="just"/>
            <a:endParaRPr lang="en-US" sz="1200" b="1" dirty="0"/>
          </a:p>
          <a:p>
            <a:pPr algn="just"/>
            <a:r>
              <a:rPr lang="en-US" sz="1200" b="1" dirty="0" smtClean="0"/>
              <a:t>The </a:t>
            </a:r>
            <a:r>
              <a:rPr lang="en-US" sz="1200" b="1" dirty="0"/>
              <a:t>second edition of the show which featured presentation of awards held in 2018 and it attracted numerous talented </a:t>
            </a:r>
            <a:endParaRPr lang="en-US" sz="1200" b="1" dirty="0" smtClean="0"/>
          </a:p>
          <a:p>
            <a:pPr algn="just"/>
            <a:r>
              <a:rPr lang="en-US" sz="1200" b="1" dirty="0" smtClean="0"/>
              <a:t>designers</a:t>
            </a:r>
            <a:r>
              <a:rPr lang="en-US" sz="1200" b="1" dirty="0"/>
              <a:t>, models and fashion entrepreneurs within and outside the state. The event has since grown to become an </a:t>
            </a:r>
            <a:endParaRPr lang="en-US" sz="1200" b="1" dirty="0" smtClean="0"/>
          </a:p>
          <a:p>
            <a:pPr algn="just"/>
            <a:r>
              <a:rPr lang="en-US" sz="1200" b="1" dirty="0" smtClean="0"/>
              <a:t>iconic </a:t>
            </a:r>
            <a:r>
              <a:rPr lang="en-US" sz="1200" b="1" dirty="0"/>
              <a:t>platform for fashion entrepreneurs to showcase their designs, wears and accessories in </a:t>
            </a:r>
            <a:r>
              <a:rPr lang="en-US" sz="1200" b="1" dirty="0" err="1"/>
              <a:t>Ekiti</a:t>
            </a:r>
            <a:r>
              <a:rPr lang="en-US" sz="1200" b="1" dirty="0"/>
              <a:t> during its exhibition &amp; runway which has become an annual event and has had eight editions so far</a:t>
            </a:r>
            <a:r>
              <a:rPr lang="en-US" sz="1200" b="1" dirty="0" smtClean="0"/>
              <a:t>. </a:t>
            </a:r>
            <a:r>
              <a:rPr lang="en-US" sz="1200" b="1" dirty="0" err="1" smtClean="0"/>
              <a:t>Oluwabusayo</a:t>
            </a:r>
            <a:r>
              <a:rPr lang="en-US" sz="1200" b="1" dirty="0" smtClean="0"/>
              <a:t> </a:t>
            </a:r>
            <a:r>
              <a:rPr lang="en-US" sz="1200" b="1" dirty="0" err="1" smtClean="0"/>
              <a:t>Owajoba</a:t>
            </a:r>
            <a:r>
              <a:rPr lang="en-US" sz="1200" b="1" dirty="0" smtClean="0"/>
              <a:t> was appointed has </a:t>
            </a:r>
          </a:p>
          <a:p>
            <a:pPr algn="just"/>
            <a:r>
              <a:rPr lang="en-US" sz="1200" b="1" dirty="0" smtClean="0"/>
              <a:t>Member of Technical Committee EKIFEST 2019.</a:t>
            </a:r>
            <a:r>
              <a:rPr lang="en-US" sz="1200" b="1" dirty="0" smtClean="0"/>
              <a:t> She </a:t>
            </a:r>
            <a:r>
              <a:rPr lang="en-US" sz="1200" b="1" dirty="0"/>
              <a:t>was also appointed as a </a:t>
            </a:r>
            <a:r>
              <a:rPr lang="en-US" sz="1200" b="1" dirty="0"/>
              <a:t>M</a:t>
            </a:r>
            <a:r>
              <a:rPr lang="en-US" sz="1200" b="1" dirty="0" smtClean="0"/>
              <a:t>ember </a:t>
            </a:r>
            <a:r>
              <a:rPr lang="en-US" sz="1200" b="1" dirty="0"/>
              <a:t>of the </a:t>
            </a:r>
            <a:r>
              <a:rPr lang="en-US" sz="1200" b="1" dirty="0" smtClean="0"/>
              <a:t>Mobilizing </a:t>
            </a:r>
            <a:r>
              <a:rPr lang="en-US" sz="1200" b="1" dirty="0"/>
              <a:t>C</a:t>
            </a:r>
            <a:r>
              <a:rPr lang="en-US" sz="1200" b="1" dirty="0" smtClean="0"/>
              <a:t>ommittee </a:t>
            </a:r>
            <a:r>
              <a:rPr lang="en-US" sz="1200" b="1" dirty="0" smtClean="0"/>
              <a:t>for </a:t>
            </a:r>
            <a:r>
              <a:rPr lang="en-US" sz="1200" b="1" dirty="0"/>
              <a:t>the </a:t>
            </a:r>
            <a:r>
              <a:rPr lang="en-US" sz="1200" b="1" dirty="0" err="1"/>
              <a:t>Ekiti</a:t>
            </a:r>
            <a:r>
              <a:rPr lang="en-US" sz="1200" b="1" dirty="0"/>
              <a:t> Entrepreneurship Week 2019. Since 2020 till now she has served as a </a:t>
            </a:r>
            <a:r>
              <a:rPr lang="en-US" sz="1200" b="1" dirty="0" smtClean="0"/>
              <a:t>Fashion </a:t>
            </a:r>
            <a:r>
              <a:rPr lang="en-US" sz="1200" b="1" dirty="0"/>
              <a:t>C</a:t>
            </a:r>
            <a:r>
              <a:rPr lang="en-US" sz="1200" b="1" dirty="0" smtClean="0"/>
              <a:t>onsultant </a:t>
            </a:r>
            <a:r>
              <a:rPr lang="en-US" sz="1200" b="1" dirty="0"/>
              <a:t>and </a:t>
            </a:r>
            <a:r>
              <a:rPr lang="en-US" sz="1200" b="1" dirty="0" smtClean="0"/>
              <a:t>Fashion Designer </a:t>
            </a:r>
            <a:r>
              <a:rPr lang="en-US" sz="1200" b="1" dirty="0"/>
              <a:t>to the </a:t>
            </a:r>
            <a:r>
              <a:rPr lang="en-US" sz="1200" b="1" dirty="0" err="1"/>
              <a:t>Ekiti</a:t>
            </a:r>
            <a:r>
              <a:rPr lang="en-US" sz="1200" b="1" dirty="0"/>
              <a:t> </a:t>
            </a:r>
            <a:r>
              <a:rPr lang="en-US" sz="1200" b="1" dirty="0" smtClean="0"/>
              <a:t>State </a:t>
            </a:r>
            <a:r>
              <a:rPr lang="en-US" sz="1200" b="1" dirty="0"/>
              <a:t>Ministry of Arts and Culture for the NAFEST Fashion Competition — a </a:t>
            </a:r>
            <a:r>
              <a:rPr lang="en-US" sz="1200" b="1" dirty="0" smtClean="0"/>
              <a:t>prestigious </a:t>
            </a:r>
            <a:r>
              <a:rPr lang="en-US" sz="1200" b="1" dirty="0"/>
              <a:t>annual event held across the </a:t>
            </a:r>
            <a:endParaRPr lang="en-US" sz="1200" b="1" dirty="0" smtClean="0"/>
          </a:p>
          <a:p>
            <a:pPr algn="just"/>
            <a:r>
              <a:rPr lang="en-US" sz="1200" b="1" dirty="0" smtClean="0"/>
              <a:t>Federation</a:t>
            </a:r>
            <a:r>
              <a:rPr lang="en-US" sz="1200" b="1" dirty="0"/>
              <a:t>. </a:t>
            </a:r>
            <a:endParaRPr lang="en-US" sz="1200" b="1" dirty="0" smtClean="0"/>
          </a:p>
          <a:p>
            <a:pPr algn="just"/>
            <a:endParaRPr lang="en-US" sz="1200" b="1" dirty="0"/>
          </a:p>
          <a:p>
            <a:pPr algn="just"/>
            <a:r>
              <a:rPr lang="en-US" sz="1200" b="1" dirty="0" smtClean="0"/>
              <a:t>Through </a:t>
            </a:r>
            <a:r>
              <a:rPr lang="en-US" sz="1200" b="1" dirty="0"/>
              <a:t>her unwavering creativity and exceptional sense of style, </a:t>
            </a:r>
            <a:r>
              <a:rPr lang="en-US" sz="1200" b="1" dirty="0" err="1" smtClean="0"/>
              <a:t>Ekiti</a:t>
            </a:r>
            <a:r>
              <a:rPr lang="en-US" sz="1200" b="1" dirty="0" smtClean="0"/>
              <a:t> </a:t>
            </a:r>
            <a:r>
              <a:rPr lang="en-US" sz="1200" b="1" dirty="0"/>
              <a:t>State has </a:t>
            </a:r>
            <a:r>
              <a:rPr lang="en-US" sz="1200" b="1" dirty="0" smtClean="0"/>
              <a:t>consistently</a:t>
            </a:r>
            <a:r>
              <a:rPr lang="en-US" sz="1200" dirty="0" smtClean="0"/>
              <a:t> </a:t>
            </a:r>
            <a:r>
              <a:rPr lang="en-US" sz="1200" b="1" dirty="0" smtClean="0"/>
              <a:t>excelled </a:t>
            </a:r>
            <a:r>
              <a:rPr lang="en-US" sz="1200" b="1" dirty="0"/>
              <a:t>in </a:t>
            </a:r>
            <a:r>
              <a:rPr lang="en-US" sz="1200" b="1" dirty="0" smtClean="0"/>
              <a:t>the</a:t>
            </a:r>
          </a:p>
          <a:p>
            <a:pPr algn="just"/>
            <a:r>
              <a:rPr lang="en-US" sz="1200" b="1" dirty="0" smtClean="0"/>
              <a:t>fashion </a:t>
            </a:r>
            <a:r>
              <a:rPr lang="en-US" sz="1200" b="1" dirty="0"/>
              <a:t>category, earning national recognition. Among the 36 states of the </a:t>
            </a:r>
            <a:r>
              <a:rPr lang="en-US" sz="1200" b="1" dirty="0" smtClean="0"/>
              <a:t>Federation</a:t>
            </a:r>
            <a:r>
              <a:rPr lang="en-US" sz="1200" b="1" dirty="0"/>
              <a:t>, including the Federal Capital </a:t>
            </a:r>
            <a:endParaRPr lang="en-US" sz="1200" b="1" dirty="0" smtClean="0"/>
          </a:p>
          <a:p>
            <a:pPr algn="just"/>
            <a:r>
              <a:rPr lang="en-US" sz="1200" b="1" dirty="0" smtClean="0"/>
              <a:t>Territory</a:t>
            </a:r>
            <a:r>
              <a:rPr lang="en-US" sz="1200" b="1" dirty="0"/>
              <a:t>, </a:t>
            </a:r>
            <a:r>
              <a:rPr lang="en-US" sz="1200" b="1" dirty="0" err="1"/>
              <a:t>Ekiti</a:t>
            </a:r>
            <a:r>
              <a:rPr lang="en-US" sz="1200" b="1" dirty="0"/>
              <a:t> State </a:t>
            </a:r>
            <a:r>
              <a:rPr lang="en-US" sz="1200" b="1" dirty="0" smtClean="0"/>
              <a:t>took </a:t>
            </a:r>
            <a:r>
              <a:rPr lang="en-US" sz="1200" b="1" dirty="0" smtClean="0"/>
              <a:t>1st </a:t>
            </a:r>
            <a:r>
              <a:rPr lang="en-US" sz="1200" b="1" dirty="0"/>
              <a:t>position in 2021, 1</a:t>
            </a:r>
            <a:r>
              <a:rPr lang="en-US" sz="1200" b="1" baseline="30000" dirty="0"/>
              <a:t>st</a:t>
            </a:r>
            <a:r>
              <a:rPr lang="en-US" sz="1200" b="1" dirty="0"/>
              <a:t> position in 2022, 2nd position in 2023, and reclaimed 1st position </a:t>
            </a:r>
            <a:r>
              <a:rPr lang="en-US" sz="1200" b="1" dirty="0" smtClean="0"/>
              <a:t>in</a:t>
            </a:r>
          </a:p>
          <a:p>
            <a:pPr algn="just"/>
            <a:r>
              <a:rPr lang="en-US" sz="1200" b="1" dirty="0" smtClean="0"/>
              <a:t>2024</a:t>
            </a:r>
            <a:r>
              <a:rPr lang="en-US" sz="1200" b="1" dirty="0" smtClean="0"/>
              <a:t>.</a:t>
            </a:r>
            <a:r>
              <a:rPr lang="en-US" sz="1200" dirty="0" smtClean="0"/>
              <a:t> </a:t>
            </a:r>
            <a:r>
              <a:rPr lang="en-US" sz="1200" b="1" dirty="0" smtClean="0"/>
              <a:t>Her </a:t>
            </a:r>
            <a:r>
              <a:rPr lang="en-US" sz="1200" b="1" dirty="0"/>
              <a:t>outstanding contributions have not only elevated </a:t>
            </a:r>
            <a:r>
              <a:rPr lang="en-US" sz="1200" b="1" dirty="0" err="1"/>
              <a:t>Ekiti’s</a:t>
            </a:r>
            <a:r>
              <a:rPr lang="en-US" sz="1200" b="1" dirty="0"/>
              <a:t> profile in the </a:t>
            </a:r>
            <a:r>
              <a:rPr lang="en-US" sz="1200" b="1" dirty="0" smtClean="0"/>
              <a:t>national </a:t>
            </a:r>
            <a:r>
              <a:rPr lang="en-US" sz="1200" b="1" dirty="0"/>
              <a:t>fashion scene but have </a:t>
            </a:r>
            <a:r>
              <a:rPr lang="en-US" sz="1200" b="1" dirty="0" smtClean="0"/>
              <a:t>also</a:t>
            </a:r>
          </a:p>
          <a:p>
            <a:pPr algn="just"/>
            <a:r>
              <a:rPr lang="en-US" sz="1200" b="1" dirty="0" smtClean="0"/>
              <a:t>affirmed </a:t>
            </a:r>
            <a:r>
              <a:rPr lang="en-US" sz="1200" b="1" dirty="0"/>
              <a:t>the state’s leadership in cultural excellence through fashion. In 2021, she </a:t>
            </a:r>
            <a:r>
              <a:rPr lang="en-US" sz="1200" b="1" dirty="0" smtClean="0"/>
              <a:t>was </a:t>
            </a:r>
            <a:r>
              <a:rPr lang="en-US" sz="1200" b="1" dirty="0"/>
              <a:t>appointed as an Assistant Project </a:t>
            </a:r>
            <a:endParaRPr lang="en-US" sz="1200" b="1" dirty="0" smtClean="0"/>
          </a:p>
          <a:p>
            <a:pPr algn="just"/>
            <a:r>
              <a:rPr lang="en-US" sz="1200" b="1" dirty="0" smtClean="0"/>
              <a:t>Supervisor </a:t>
            </a:r>
            <a:r>
              <a:rPr lang="en-US" sz="1200" b="1" dirty="0"/>
              <a:t>of FADAN (Fashion Designer Association of Nigeria</a:t>
            </a:r>
            <a:r>
              <a:rPr lang="en-US" sz="1200" b="1" dirty="0" smtClean="0"/>
              <a:t>). In 2023, she was also appointed has Member of Business</a:t>
            </a:r>
          </a:p>
          <a:p>
            <a:pPr algn="just"/>
            <a:r>
              <a:rPr lang="en-US" sz="1200" b="1" dirty="0" smtClean="0"/>
              <a:t>Advisory Board of </a:t>
            </a:r>
            <a:r>
              <a:rPr lang="en-US" sz="1200" b="1" dirty="0" err="1" smtClean="0"/>
              <a:t>Enactus</a:t>
            </a:r>
            <a:r>
              <a:rPr lang="en-US" sz="1200" b="1" dirty="0" smtClean="0"/>
              <a:t>, </a:t>
            </a:r>
            <a:r>
              <a:rPr lang="en-US" sz="1200" b="1" dirty="0" err="1" smtClean="0"/>
              <a:t>Bamidele</a:t>
            </a:r>
            <a:r>
              <a:rPr lang="en-US" sz="1200" b="1" dirty="0" smtClean="0"/>
              <a:t> </a:t>
            </a:r>
            <a:r>
              <a:rPr lang="en-US" sz="1200" b="1" dirty="0" err="1" smtClean="0"/>
              <a:t>Olumilua</a:t>
            </a:r>
            <a:r>
              <a:rPr lang="en-US" sz="1200" b="1" dirty="0" smtClean="0"/>
              <a:t> University of Education, Science and Technology, </a:t>
            </a:r>
            <a:r>
              <a:rPr lang="en-US" sz="1200" b="1" dirty="0" err="1" smtClean="0"/>
              <a:t>Ikere-Ekiti</a:t>
            </a:r>
            <a:r>
              <a:rPr lang="en-US" sz="1200" b="1" dirty="0" smtClean="0"/>
              <a:t> </a:t>
            </a:r>
          </a:p>
          <a:p>
            <a:pPr algn="just"/>
            <a:r>
              <a:rPr lang="en-US" sz="1200" b="1" dirty="0" smtClean="0"/>
              <a:t>(BOUESTI)</a:t>
            </a:r>
            <a:endParaRPr lang="en-US" sz="1200" dirty="0"/>
          </a:p>
          <a:p>
            <a:pPr algn="just"/>
            <a:r>
              <a:rPr lang="en-US" sz="1200" b="1" dirty="0"/>
              <a:t> </a:t>
            </a:r>
            <a:endParaRPr lang="en-US" sz="1200" dirty="0"/>
          </a:p>
          <a:p>
            <a:pPr algn="just"/>
            <a:r>
              <a:rPr lang="en-US" sz="1200" b="1" dirty="0" smtClean="0"/>
              <a:t>Apart from being passionate about showcasing </a:t>
            </a:r>
            <a:r>
              <a:rPr lang="en-US" sz="1200" b="1" dirty="0" err="1" smtClean="0"/>
              <a:t>genuis</a:t>
            </a:r>
            <a:r>
              <a:rPr lang="en-US" sz="1200" b="1" dirty="0" smtClean="0"/>
              <a:t> of Fashion </a:t>
            </a:r>
            <a:r>
              <a:rPr lang="en-US" sz="1200" b="1" dirty="0" err="1" smtClean="0"/>
              <a:t>Enterprenuers</a:t>
            </a:r>
            <a:r>
              <a:rPr lang="en-US" sz="1200" b="1" dirty="0" smtClean="0"/>
              <a:t> in Nigeria to the World, </a:t>
            </a:r>
            <a:r>
              <a:rPr lang="en-US" sz="1200" b="1" dirty="0" err="1" smtClean="0"/>
              <a:t>Oluwabusayo</a:t>
            </a:r>
            <a:endParaRPr lang="en-US" sz="1200" b="1" dirty="0"/>
          </a:p>
          <a:p>
            <a:pPr algn="just"/>
            <a:r>
              <a:rPr lang="en-US" sz="1200" b="1" dirty="0" err="1" smtClean="0"/>
              <a:t>Busayo</a:t>
            </a:r>
            <a:r>
              <a:rPr lang="en-US" sz="1200" b="1" dirty="0" smtClean="0"/>
              <a:t> is also committed to give back society and acknowledging excellence. Hence, </a:t>
            </a:r>
            <a:r>
              <a:rPr lang="en-US" sz="1200" b="1" dirty="0"/>
              <a:t>She </a:t>
            </a:r>
            <a:r>
              <a:rPr lang="en-US" sz="1200" b="1" dirty="0" smtClean="0"/>
              <a:t>officially launched </a:t>
            </a:r>
            <a:r>
              <a:rPr lang="en-US" sz="1200" b="1" dirty="0"/>
              <a:t>an </a:t>
            </a:r>
            <a:r>
              <a:rPr lang="en-US" sz="1200" b="1" dirty="0" smtClean="0"/>
              <a:t>in the year 2021 Young </a:t>
            </a:r>
            <a:r>
              <a:rPr lang="en-US" sz="1200" b="1" dirty="0" err="1"/>
              <a:t>Fashionpreneur</a:t>
            </a:r>
            <a:r>
              <a:rPr lang="en-US" sz="1200" b="1" dirty="0"/>
              <a:t> </a:t>
            </a:r>
            <a:r>
              <a:rPr lang="en-US" sz="1200" b="1" dirty="0" smtClean="0"/>
              <a:t>Contest (YFC) which has hosted 100 young </a:t>
            </a:r>
            <a:r>
              <a:rPr lang="en-US" sz="1200" b="1" dirty="0" err="1" smtClean="0"/>
              <a:t>fashionprenuers</a:t>
            </a:r>
            <a:r>
              <a:rPr lang="en-US" sz="1200" b="1" dirty="0" smtClean="0"/>
              <a:t>. Ever since, this </a:t>
            </a:r>
            <a:r>
              <a:rPr lang="en-US" sz="1200" b="1" dirty="0"/>
              <a:t>avenue has been serving as one where young </a:t>
            </a:r>
            <a:r>
              <a:rPr lang="en-US" sz="1200" b="1" dirty="0" smtClean="0"/>
              <a:t>entrepreneurs </a:t>
            </a:r>
            <a:r>
              <a:rPr lang="en-US" sz="1200" b="1" dirty="0"/>
              <a:t>contest through the quality of their products and are </a:t>
            </a:r>
            <a:r>
              <a:rPr lang="en-US" sz="1200" b="1" dirty="0" smtClean="0"/>
              <a:t>empowered as </a:t>
            </a:r>
            <a:r>
              <a:rPr lang="en-US" sz="1200" b="1" dirty="0"/>
              <a:t>a form of </a:t>
            </a:r>
            <a:r>
              <a:rPr lang="en-US" sz="1200" b="1" dirty="0" smtClean="0"/>
              <a:t>encouragement</a:t>
            </a:r>
            <a:r>
              <a:rPr lang="en-GB" sz="1200" b="1" dirty="0" smtClean="0"/>
              <a:t>. </a:t>
            </a:r>
            <a:r>
              <a:rPr lang="en-US" sz="1200" dirty="0"/>
              <a:t> </a:t>
            </a:r>
          </a:p>
          <a:p>
            <a:pPr algn="just"/>
            <a:endParaRPr lang="en-US" sz="1200" dirty="0"/>
          </a:p>
        </p:txBody>
      </p:sp>
    </p:spTree>
    <p:extLst>
      <p:ext uri="{BB962C8B-B14F-4D97-AF65-F5344CB8AC3E}">
        <p14:creationId xmlns:p14="http://schemas.microsoft.com/office/powerpoint/2010/main" val="152809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Oval 7"/>
          <p:cNvSpPr/>
          <p:nvPr/>
        </p:nvSpPr>
        <p:spPr>
          <a:xfrm>
            <a:off x="8682685" y="870001"/>
            <a:ext cx="3356010" cy="3356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76571" y="731486"/>
            <a:ext cx="4232249" cy="523220"/>
          </a:xfrm>
          <a:prstGeom prst="rect">
            <a:avLst/>
          </a:prstGeom>
        </p:spPr>
        <p:txBody>
          <a:bodyPr wrap="none">
            <a:spAutoFit/>
          </a:bodyPr>
          <a:lstStyle/>
          <a:p>
            <a:r>
              <a:rPr lang="en-GB" sz="2800" b="1" dirty="0" smtClean="0">
                <a:solidFill>
                  <a:srgbClr val="D3B170"/>
                </a:solidFill>
                <a:latin typeface="Poppins" panose="00000500000000000000" pitchFamily="2" charset="0"/>
                <a:cs typeface="Poppins" panose="00000500000000000000" pitchFamily="2" charset="0"/>
              </a:rPr>
              <a:t>ABOUT THE </a:t>
            </a:r>
            <a:r>
              <a:rPr lang="en-GB" sz="2800" b="1" dirty="0" smtClean="0">
                <a:solidFill>
                  <a:srgbClr val="D3B170"/>
                </a:solidFill>
                <a:latin typeface="Poppins" panose="00000500000000000000" pitchFamily="2" charset="0"/>
                <a:cs typeface="Poppins" panose="00000500000000000000" pitchFamily="2" charset="0"/>
              </a:rPr>
              <a:t>CONVENER</a:t>
            </a:r>
            <a:endParaRPr lang="en-US" sz="2800" dirty="0">
              <a:solidFill>
                <a:srgbClr val="D3B170"/>
              </a:solidFill>
              <a:latin typeface="Poppins" panose="00000500000000000000" pitchFamily="2" charset="0"/>
              <a:cs typeface="Poppins" panose="00000500000000000000" pitchFamily="2" charset="0"/>
            </a:endParaRPr>
          </a:p>
        </p:txBody>
      </p:sp>
      <p:sp>
        <p:nvSpPr>
          <p:cNvPr id="2" name="TextBox 1"/>
          <p:cNvSpPr txBox="1"/>
          <p:nvPr/>
        </p:nvSpPr>
        <p:spPr>
          <a:xfrm>
            <a:off x="431321" y="1314824"/>
            <a:ext cx="7918022" cy="461665"/>
          </a:xfrm>
          <a:prstGeom prst="rect">
            <a:avLst/>
          </a:prstGeom>
          <a:noFill/>
        </p:spPr>
        <p:txBody>
          <a:bodyPr wrap="square" rtlCol="0">
            <a:spAutoFit/>
          </a:bodyPr>
          <a:lstStyle/>
          <a:p>
            <a:pPr algn="just"/>
            <a:r>
              <a:rPr lang="en-GB" sz="1200" b="1" dirty="0"/>
              <a:t>During  the First, Second and Third Edition of YFC, Sets of Sewing </a:t>
            </a:r>
            <a:r>
              <a:rPr lang="en-GB" sz="1200" b="1" dirty="0" smtClean="0"/>
              <a:t>Machine, Cash Prizes and Fully-Paid Fashion Store were</a:t>
            </a:r>
            <a:endParaRPr lang="en-GB" sz="1200" b="1" dirty="0"/>
          </a:p>
          <a:p>
            <a:pPr algn="just"/>
            <a:r>
              <a:rPr lang="en-US" sz="1200" b="1" dirty="0"/>
              <a:t>g</a:t>
            </a:r>
            <a:r>
              <a:rPr lang="en-US" sz="1200" b="1" dirty="0" smtClean="0"/>
              <a:t>iven to the winners of Fashion contest, among others.</a:t>
            </a:r>
            <a:r>
              <a:rPr lang="en-US" sz="1200" b="1" dirty="0"/>
              <a:t> </a:t>
            </a:r>
            <a:endParaRPr lang="en-US" sz="1200" dirty="0"/>
          </a:p>
        </p:txBody>
      </p:sp>
      <p:sp>
        <p:nvSpPr>
          <p:cNvPr id="9" name="Rectangle 8"/>
          <p:cNvSpPr/>
          <p:nvPr/>
        </p:nvSpPr>
        <p:spPr>
          <a:xfrm>
            <a:off x="2932635" y="1904172"/>
            <a:ext cx="3171381" cy="523220"/>
          </a:xfrm>
          <a:prstGeom prst="rect">
            <a:avLst/>
          </a:prstGeom>
        </p:spPr>
        <p:txBody>
          <a:bodyPr wrap="none">
            <a:spAutoFit/>
          </a:bodyPr>
          <a:lstStyle/>
          <a:p>
            <a:r>
              <a:rPr lang="en-GB" sz="2800" b="1" dirty="0" smtClean="0">
                <a:solidFill>
                  <a:srgbClr val="D3B170"/>
                </a:solidFill>
                <a:latin typeface="Poppins" panose="00000500000000000000" pitchFamily="2" charset="0"/>
                <a:cs typeface="Poppins" panose="00000500000000000000" pitchFamily="2" charset="0"/>
              </a:rPr>
              <a:t>AWARD RECIEVED</a:t>
            </a:r>
            <a:endParaRPr lang="en-US" sz="2800" dirty="0">
              <a:solidFill>
                <a:srgbClr val="D3B170"/>
              </a:solidFill>
              <a:latin typeface="Poppins" panose="00000500000000000000" pitchFamily="2" charset="0"/>
              <a:cs typeface="Poppins" panose="00000500000000000000" pitchFamily="2" charset="0"/>
            </a:endParaRPr>
          </a:p>
        </p:txBody>
      </p:sp>
      <p:sp>
        <p:nvSpPr>
          <p:cNvPr id="10" name="TextBox 9"/>
          <p:cNvSpPr txBox="1"/>
          <p:nvPr/>
        </p:nvSpPr>
        <p:spPr>
          <a:xfrm>
            <a:off x="431321" y="2420342"/>
            <a:ext cx="7918022" cy="1015663"/>
          </a:xfrm>
          <a:prstGeom prst="rect">
            <a:avLst/>
          </a:prstGeom>
          <a:noFill/>
        </p:spPr>
        <p:txBody>
          <a:bodyPr wrap="square" rtlCol="0">
            <a:spAutoFit/>
          </a:bodyPr>
          <a:lstStyle/>
          <a:p>
            <a:pPr marL="171450" indent="-171450" algn="just">
              <a:buFont typeface="Arial" pitchFamily="34" charset="0"/>
              <a:buChar char="•"/>
            </a:pPr>
            <a:r>
              <a:rPr lang="en-US" sz="1200" b="1" dirty="0" smtClean="0"/>
              <a:t>Fashion Designer of the year, Are </a:t>
            </a:r>
            <a:r>
              <a:rPr lang="en-US" sz="1200" b="1" dirty="0" err="1"/>
              <a:t>Afe</a:t>
            </a:r>
            <a:r>
              <a:rPr lang="en-US" sz="1200" b="1" dirty="0"/>
              <a:t> </a:t>
            </a:r>
            <a:r>
              <a:rPr lang="en-US" sz="1200" b="1" dirty="0" err="1"/>
              <a:t>Babalola</a:t>
            </a:r>
            <a:r>
              <a:rPr lang="en-US" sz="1200" b="1" dirty="0"/>
              <a:t> Beneficiaries </a:t>
            </a:r>
            <a:r>
              <a:rPr lang="en-US" sz="1200" b="1" dirty="0" smtClean="0"/>
              <a:t>Worldwide 2022</a:t>
            </a:r>
          </a:p>
          <a:p>
            <a:pPr marL="171450" indent="-171450" algn="just">
              <a:buFont typeface="Arial" pitchFamily="34" charset="0"/>
              <a:buChar char="•"/>
            </a:pPr>
            <a:r>
              <a:rPr lang="en-US" sz="1200" b="1" dirty="0"/>
              <a:t>Fashion Designer of the year</a:t>
            </a:r>
            <a:r>
              <a:rPr lang="en-US" sz="1200" b="1" dirty="0" smtClean="0"/>
              <a:t>,  </a:t>
            </a:r>
            <a:r>
              <a:rPr lang="en-US" sz="1200" b="1" dirty="0" err="1"/>
              <a:t>Ekiti</a:t>
            </a:r>
            <a:r>
              <a:rPr lang="en-US" sz="1200" b="1" dirty="0"/>
              <a:t> Future </a:t>
            </a:r>
            <a:r>
              <a:rPr lang="en-US" sz="1200" b="1" dirty="0" smtClean="0"/>
              <a:t>Awards </a:t>
            </a:r>
            <a:r>
              <a:rPr lang="en-US" sz="1200" b="1" dirty="0"/>
              <a:t>2022 </a:t>
            </a:r>
            <a:endParaRPr lang="en-US" sz="1200" b="1" dirty="0" smtClean="0"/>
          </a:p>
          <a:p>
            <a:pPr marL="171450" indent="-171450" algn="just">
              <a:buFont typeface="Arial" pitchFamily="34" charset="0"/>
              <a:buChar char="•"/>
            </a:pPr>
            <a:r>
              <a:rPr lang="en-US" sz="1200" b="1" dirty="0" smtClean="0"/>
              <a:t>Certificate of  Appreciation for Voluntary  and </a:t>
            </a:r>
            <a:r>
              <a:rPr lang="en-US" sz="1200" b="1" dirty="0" err="1" smtClean="0"/>
              <a:t>Meritious</a:t>
            </a:r>
            <a:r>
              <a:rPr lang="en-US" sz="1200" b="1" dirty="0" smtClean="0"/>
              <a:t> services as an ASSESSOR at </a:t>
            </a:r>
            <a:r>
              <a:rPr lang="en-US" sz="1200" b="1" dirty="0" err="1" smtClean="0"/>
              <a:t>Ekiti</a:t>
            </a:r>
            <a:r>
              <a:rPr lang="en-US" sz="1200" b="1" dirty="0" smtClean="0"/>
              <a:t> Enterprise Challenges 2024  </a:t>
            </a:r>
            <a:endParaRPr lang="en-US" sz="1200" b="1" dirty="0"/>
          </a:p>
          <a:p>
            <a:pPr marL="171450" indent="-171450" algn="just">
              <a:buFont typeface="Arial" pitchFamily="34" charset="0"/>
              <a:buChar char="•"/>
            </a:pPr>
            <a:r>
              <a:rPr lang="en-US" sz="1200" b="1" dirty="0" smtClean="0"/>
              <a:t>Award of Recognition for </a:t>
            </a:r>
            <a:r>
              <a:rPr lang="en-US" sz="1200" b="1" dirty="0"/>
              <a:t>i</a:t>
            </a:r>
            <a:r>
              <a:rPr lang="en-US" sz="1200" b="1" dirty="0" smtClean="0"/>
              <a:t>mmense contribution and support to the progress </a:t>
            </a:r>
            <a:r>
              <a:rPr lang="en-US" sz="1200" b="1" dirty="0"/>
              <a:t>T</a:t>
            </a:r>
            <a:r>
              <a:rPr lang="en-US" sz="1200" b="1" dirty="0" smtClean="0"/>
              <a:t>he Directorate </a:t>
            </a:r>
            <a:r>
              <a:rPr lang="en-US" sz="1200" b="1" dirty="0"/>
              <a:t>of </a:t>
            </a:r>
            <a:r>
              <a:rPr lang="en-US" sz="1200" b="1" dirty="0" smtClean="0"/>
              <a:t>Educational Technology,</a:t>
            </a:r>
          </a:p>
          <a:p>
            <a:pPr algn="just"/>
            <a:r>
              <a:rPr lang="en-US" sz="1200" b="1" dirty="0" smtClean="0"/>
              <a:t>     Innovation </a:t>
            </a:r>
            <a:r>
              <a:rPr lang="en-US" sz="1200" b="1" dirty="0"/>
              <a:t>and Entrepreneurship (DETIE</a:t>
            </a:r>
            <a:r>
              <a:rPr lang="en-US" sz="1200" b="1" dirty="0" smtClean="0"/>
              <a:t>), </a:t>
            </a:r>
            <a:r>
              <a:rPr lang="en-US" sz="1200" b="1" dirty="0"/>
              <a:t>Federal University of </a:t>
            </a:r>
            <a:r>
              <a:rPr lang="en-US" sz="1200" b="1" dirty="0" err="1"/>
              <a:t>Oye-Ekiti</a:t>
            </a:r>
            <a:r>
              <a:rPr lang="en-US" sz="1200" b="1" dirty="0"/>
              <a:t> (FUOYE) </a:t>
            </a:r>
            <a:endParaRPr lang="en-US" sz="1200" dirty="0"/>
          </a:p>
        </p:txBody>
      </p:sp>
      <p:pic>
        <p:nvPicPr>
          <p:cNvPr id="2050" name="Picture 2" descr="D:\bl\elegant\de elegant\DSC_7707.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5099" b="33357"/>
          <a:stretch/>
        </p:blipFill>
        <p:spPr bwMode="auto">
          <a:xfrm flipH="1">
            <a:off x="6906126" y="-18471"/>
            <a:ext cx="7261562" cy="687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40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6880272" y="3940945"/>
            <a:ext cx="2151024" cy="2151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884344" y="1114416"/>
            <a:ext cx="2151024" cy="2151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448677" y="1154933"/>
            <a:ext cx="2151024" cy="2151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77164" y="3325064"/>
            <a:ext cx="2349362" cy="338554"/>
          </a:xfrm>
          <a:prstGeom prst="rect">
            <a:avLst/>
          </a:prstGeom>
        </p:spPr>
        <p:txBody>
          <a:bodyPr wrap="none">
            <a:spAutoFit/>
          </a:bodyPr>
          <a:lstStyle/>
          <a:p>
            <a:pPr algn="ctr"/>
            <a:r>
              <a:rPr lang="en-US" sz="1600" b="1" dirty="0" smtClean="0">
                <a:solidFill>
                  <a:srgbClr val="D3B170"/>
                </a:solidFill>
                <a:latin typeface="Poppins" panose="00000500000000000000" pitchFamily="2" charset="0"/>
                <a:cs typeface="Poppins" panose="00000500000000000000" pitchFamily="2" charset="0"/>
              </a:rPr>
              <a:t>CONSTANCHEM DADA</a:t>
            </a:r>
            <a:endParaRPr lang="en-US" sz="1600" b="1" dirty="0">
              <a:solidFill>
                <a:srgbClr val="D3B170"/>
              </a:solidFill>
              <a:latin typeface="Poppins" panose="00000500000000000000" pitchFamily="2" charset="0"/>
              <a:cs typeface="Poppins" panose="00000500000000000000" pitchFamily="2" charset="0"/>
            </a:endParaRPr>
          </a:p>
        </p:txBody>
      </p:sp>
      <p:sp>
        <p:nvSpPr>
          <p:cNvPr id="39" name="Rectangle 38"/>
          <p:cNvSpPr/>
          <p:nvPr/>
        </p:nvSpPr>
        <p:spPr>
          <a:xfrm>
            <a:off x="7039801" y="3544952"/>
            <a:ext cx="1824089" cy="338554"/>
          </a:xfrm>
          <a:prstGeom prst="rect">
            <a:avLst/>
          </a:prstGeom>
        </p:spPr>
        <p:txBody>
          <a:bodyPr wrap="none">
            <a:spAutoFit/>
          </a:bodyPr>
          <a:lstStyle/>
          <a:p>
            <a:pPr algn="ctr"/>
            <a:r>
              <a:rPr lang="en-US" sz="1600" dirty="0" smtClean="0"/>
              <a:t>Project </a:t>
            </a:r>
            <a:r>
              <a:rPr lang="en-US" sz="1600" dirty="0" smtClean="0"/>
              <a:t>Coordinator</a:t>
            </a:r>
            <a:endParaRPr lang="en-US" sz="1600" dirty="0"/>
          </a:p>
        </p:txBody>
      </p:sp>
      <p:sp>
        <p:nvSpPr>
          <p:cNvPr id="40" name="Rectangle 39"/>
          <p:cNvSpPr/>
          <p:nvPr/>
        </p:nvSpPr>
        <p:spPr>
          <a:xfrm>
            <a:off x="7118815" y="6149408"/>
            <a:ext cx="1745992" cy="338554"/>
          </a:xfrm>
          <a:prstGeom prst="rect">
            <a:avLst/>
          </a:prstGeom>
        </p:spPr>
        <p:txBody>
          <a:bodyPr wrap="none">
            <a:spAutoFit/>
          </a:bodyPr>
          <a:lstStyle/>
          <a:p>
            <a:pPr algn="ctr"/>
            <a:r>
              <a:rPr lang="en-US" sz="1600" b="1" dirty="0" smtClean="0">
                <a:solidFill>
                  <a:srgbClr val="D3B170"/>
                </a:solidFill>
                <a:latin typeface="Poppins" panose="00000500000000000000" pitchFamily="2" charset="0"/>
                <a:cs typeface="Poppins" panose="00000500000000000000" pitchFamily="2" charset="0"/>
              </a:rPr>
              <a:t>BABAJIDE FAJUYI</a:t>
            </a:r>
            <a:endParaRPr lang="en-US" sz="1600" b="1" dirty="0">
              <a:solidFill>
                <a:srgbClr val="D3B170"/>
              </a:solidFill>
              <a:latin typeface="Poppins" panose="00000500000000000000" pitchFamily="2" charset="0"/>
              <a:cs typeface="Poppins" panose="00000500000000000000" pitchFamily="2" charset="0"/>
            </a:endParaRPr>
          </a:p>
        </p:txBody>
      </p:sp>
      <p:sp>
        <p:nvSpPr>
          <p:cNvPr id="41" name="Rectangle 40"/>
          <p:cNvSpPr/>
          <p:nvPr/>
        </p:nvSpPr>
        <p:spPr>
          <a:xfrm>
            <a:off x="7264690" y="6351711"/>
            <a:ext cx="1454245" cy="338554"/>
          </a:xfrm>
          <a:prstGeom prst="rect">
            <a:avLst/>
          </a:prstGeom>
        </p:spPr>
        <p:txBody>
          <a:bodyPr wrap="none">
            <a:spAutoFit/>
          </a:bodyPr>
          <a:lstStyle/>
          <a:p>
            <a:pPr algn="ctr"/>
            <a:r>
              <a:rPr lang="en-US" sz="1600" dirty="0" smtClean="0"/>
              <a:t>Media/</a:t>
            </a:r>
            <a:r>
              <a:rPr lang="en-US" sz="1600" dirty="0" err="1" smtClean="0"/>
              <a:t>Publicty</a:t>
            </a:r>
            <a:endParaRPr lang="en-US" sz="1600" dirty="0"/>
          </a:p>
        </p:txBody>
      </p:sp>
      <p:sp>
        <p:nvSpPr>
          <p:cNvPr id="42" name="Rectangle 41"/>
          <p:cNvSpPr/>
          <p:nvPr/>
        </p:nvSpPr>
        <p:spPr>
          <a:xfrm>
            <a:off x="4274717" y="6229739"/>
            <a:ext cx="2435283" cy="338554"/>
          </a:xfrm>
          <a:prstGeom prst="rect">
            <a:avLst/>
          </a:prstGeom>
        </p:spPr>
        <p:txBody>
          <a:bodyPr wrap="none">
            <a:spAutoFit/>
          </a:bodyPr>
          <a:lstStyle/>
          <a:p>
            <a:pPr algn="ctr"/>
            <a:r>
              <a:rPr lang="en-US" sz="1600" b="1" dirty="0" smtClean="0">
                <a:solidFill>
                  <a:srgbClr val="D3B170"/>
                </a:solidFill>
                <a:latin typeface="Poppins" panose="00000500000000000000" pitchFamily="2" charset="0"/>
                <a:cs typeface="Poppins" panose="00000500000000000000" pitchFamily="2" charset="0"/>
              </a:rPr>
              <a:t>EMMANUEL OMOLAYO</a:t>
            </a:r>
            <a:endParaRPr lang="en-US" sz="1600" b="1" dirty="0">
              <a:solidFill>
                <a:srgbClr val="D3B170"/>
              </a:solidFill>
              <a:latin typeface="Poppins" panose="00000500000000000000" pitchFamily="2" charset="0"/>
              <a:cs typeface="Poppins" panose="00000500000000000000" pitchFamily="2" charset="0"/>
            </a:endParaRPr>
          </a:p>
        </p:txBody>
      </p:sp>
      <p:sp>
        <p:nvSpPr>
          <p:cNvPr id="43" name="Rectangle 42"/>
          <p:cNvSpPr/>
          <p:nvPr/>
        </p:nvSpPr>
        <p:spPr>
          <a:xfrm>
            <a:off x="4580316" y="6449627"/>
            <a:ext cx="1824089" cy="584775"/>
          </a:xfrm>
          <a:prstGeom prst="rect">
            <a:avLst/>
          </a:prstGeom>
        </p:spPr>
        <p:txBody>
          <a:bodyPr wrap="none">
            <a:spAutoFit/>
          </a:bodyPr>
          <a:lstStyle/>
          <a:p>
            <a:pPr algn="ctr"/>
            <a:r>
              <a:rPr lang="en-US" sz="1600" dirty="0" smtClean="0"/>
              <a:t>Project </a:t>
            </a:r>
            <a:r>
              <a:rPr lang="en-US" sz="1600" dirty="0"/>
              <a:t>Coordinator</a:t>
            </a:r>
          </a:p>
          <a:p>
            <a:pPr algn="ctr"/>
            <a:endParaRPr lang="en-US" sz="1600" dirty="0"/>
          </a:p>
        </p:txBody>
      </p:sp>
      <p:sp>
        <p:nvSpPr>
          <p:cNvPr id="18" name="Oval 17"/>
          <p:cNvSpPr/>
          <p:nvPr/>
        </p:nvSpPr>
        <p:spPr>
          <a:xfrm>
            <a:off x="4489746" y="4032423"/>
            <a:ext cx="2151024" cy="2151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6300" y="1160639"/>
            <a:ext cx="2151024" cy="2151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8366" y="3960715"/>
            <a:ext cx="2151024" cy="2151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1"/>
          <p:cNvSpPr txBox="1">
            <a:spLocks/>
          </p:cNvSpPr>
          <p:nvPr/>
        </p:nvSpPr>
        <p:spPr>
          <a:xfrm>
            <a:off x="3572009" y="1975809"/>
            <a:ext cx="2327249" cy="2327249"/>
          </a:xfrm>
          <a:custGeom>
            <a:avLst/>
            <a:gdLst>
              <a:gd name="connsiteX0" fmla="*/ 2236912 w 4473824"/>
              <a:gd name="connsiteY0" fmla="*/ 0 h 4473824"/>
              <a:gd name="connsiteX1" fmla="*/ 4473824 w 4473824"/>
              <a:gd name="connsiteY1" fmla="*/ 2236912 h 4473824"/>
              <a:gd name="connsiteX2" fmla="*/ 2236912 w 4473824"/>
              <a:gd name="connsiteY2" fmla="*/ 4473824 h 4473824"/>
              <a:gd name="connsiteX3" fmla="*/ 0 w 4473824"/>
              <a:gd name="connsiteY3" fmla="*/ 2236912 h 4473824"/>
              <a:gd name="connsiteX4" fmla="*/ 2236912 w 4473824"/>
              <a:gd name="connsiteY4" fmla="*/ 0 h 447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824" h="4473824">
                <a:moveTo>
                  <a:pt x="2236912" y="0"/>
                </a:moveTo>
                <a:cubicBezTo>
                  <a:pt x="3472324" y="0"/>
                  <a:pt x="4473824" y="1001500"/>
                  <a:pt x="4473824" y="2236912"/>
                </a:cubicBezTo>
                <a:cubicBezTo>
                  <a:pt x="4473824" y="3472324"/>
                  <a:pt x="3472324" y="4473824"/>
                  <a:pt x="2236912" y="4473824"/>
                </a:cubicBezTo>
                <a:cubicBezTo>
                  <a:pt x="1001500" y="4473824"/>
                  <a:pt x="0" y="3472324"/>
                  <a:pt x="0" y="2236912"/>
                </a:cubicBezTo>
                <a:cubicBezTo>
                  <a:pt x="0" y="1001500"/>
                  <a:pt x="1001500" y="0"/>
                  <a:pt x="2236912" y="0"/>
                </a:cubicBezTo>
                <a:close/>
              </a:path>
            </a:pathLst>
          </a:custGeom>
        </p:spPr>
      </p:sp>
      <p:pic>
        <p:nvPicPr>
          <p:cNvPr id="13" name="Picture Placeholder 12"/>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4376" t="21084" r="2631" b="36765"/>
          <a:stretch/>
        </p:blipFill>
        <p:spPr>
          <a:xfrm>
            <a:off x="9372825" y="1263992"/>
            <a:ext cx="2000312" cy="1968068"/>
          </a:xfrm>
        </p:spPr>
      </p:pic>
      <p:pic>
        <p:nvPicPr>
          <p:cNvPr id="16" name="Picture Placeholder 15"/>
          <p:cNvPicPr>
            <a:picLocks noGrp="1" noChangeAspect="1"/>
          </p:cNvPicPr>
          <p:nvPr>
            <p:ph type="pic" sz="quarter" idx="15"/>
          </p:nvPr>
        </p:nvPicPr>
        <p:blipFill rotWithShape="1">
          <a:blip r:embed="rId3" cstate="print">
            <a:extLst>
              <a:ext uri="{28A0092B-C50C-407E-A947-70E740481C1C}">
                <a14:useLocalDpi xmlns:a14="http://schemas.microsoft.com/office/drawing/2010/main" val="0"/>
              </a:ext>
            </a:extLst>
          </a:blip>
          <a:srcRect t="10496" b="10496"/>
          <a:stretch/>
        </p:blipFill>
        <p:spPr>
          <a:xfrm>
            <a:off x="9367484" y="4071159"/>
            <a:ext cx="1992789" cy="1968068"/>
          </a:xfrm>
        </p:spPr>
      </p:pic>
      <p:pic>
        <p:nvPicPr>
          <p:cNvPr id="33" name="Picture Placeholder 32"/>
          <p:cNvPicPr>
            <a:picLocks noGrp="1" noChangeAspect="1"/>
          </p:cNvPicPr>
          <p:nvPr>
            <p:ph type="pic" sz="quarter" idx="16"/>
          </p:nvPr>
        </p:nvPicPr>
        <p:blipFill rotWithShape="1">
          <a:blip r:embed="rId4" cstate="print">
            <a:extLst>
              <a:ext uri="{28A0092B-C50C-407E-A947-70E740481C1C}">
                <a14:useLocalDpi xmlns:a14="http://schemas.microsoft.com/office/drawing/2010/main" val="0"/>
              </a:ext>
            </a:extLst>
          </a:blip>
          <a:srcRect l="16054" t="381" r="3506" b="36502"/>
          <a:stretch/>
        </p:blipFill>
        <p:spPr>
          <a:xfrm>
            <a:off x="6990065" y="4044298"/>
            <a:ext cx="1955985" cy="1968068"/>
          </a:xfrm>
        </p:spPr>
      </p:pic>
      <p:pic>
        <p:nvPicPr>
          <p:cNvPr id="32" name="Picture Placeholder 31"/>
          <p:cNvPicPr>
            <a:picLocks noGrp="1" noChangeAspect="1"/>
          </p:cNvPicPr>
          <p:nvPr>
            <p:ph type="pic" sz="quarter" idx="17"/>
          </p:nvPr>
        </p:nvPicPr>
        <p:blipFill rotWithShape="1">
          <a:blip r:embed="rId5" cstate="print">
            <a:extLst>
              <a:ext uri="{28A0092B-C50C-407E-A947-70E740481C1C}">
                <a14:useLocalDpi xmlns:a14="http://schemas.microsoft.com/office/drawing/2010/main" val="0"/>
              </a:ext>
            </a:extLst>
          </a:blip>
          <a:srcRect l="109" t="11988" r="-109" b="32190"/>
          <a:stretch/>
        </p:blipFill>
        <p:spPr>
          <a:xfrm>
            <a:off x="6962418" y="1198911"/>
            <a:ext cx="1983174" cy="1968068"/>
          </a:xfrm>
        </p:spPr>
      </p:pic>
      <p:pic>
        <p:nvPicPr>
          <p:cNvPr id="34" name="Picture Placeholder 33"/>
          <p:cNvPicPr>
            <a:picLocks noGrp="1" noChangeAspect="1"/>
          </p:cNvPicPr>
          <p:nvPr>
            <p:ph type="pic" sz="quarter" idx="18"/>
          </p:nvPr>
        </p:nvPicPr>
        <p:blipFill rotWithShape="1">
          <a:blip r:embed="rId6" cstate="print">
            <a:extLst>
              <a:ext uri="{28A0092B-C50C-407E-A947-70E740481C1C}">
                <a14:useLocalDpi xmlns:a14="http://schemas.microsoft.com/office/drawing/2010/main" val="0"/>
              </a:ext>
            </a:extLst>
          </a:blip>
          <a:srcRect/>
          <a:stretch/>
        </p:blipFill>
        <p:spPr>
          <a:xfrm>
            <a:off x="4581224" y="4126468"/>
            <a:ext cx="1968068" cy="1968068"/>
          </a:xfrm>
        </p:spPr>
      </p:pic>
      <p:sp>
        <p:nvSpPr>
          <p:cNvPr id="22" name="Rectangle 21"/>
          <p:cNvSpPr/>
          <p:nvPr/>
        </p:nvSpPr>
        <p:spPr>
          <a:xfrm>
            <a:off x="9548641" y="3342649"/>
            <a:ext cx="1626343" cy="338554"/>
          </a:xfrm>
          <a:prstGeom prst="rect">
            <a:avLst/>
          </a:prstGeom>
        </p:spPr>
        <p:txBody>
          <a:bodyPr wrap="none">
            <a:spAutoFit/>
          </a:bodyPr>
          <a:lstStyle/>
          <a:p>
            <a:pPr algn="ctr"/>
            <a:r>
              <a:rPr lang="en-US" sz="1600" b="1" dirty="0" smtClean="0">
                <a:solidFill>
                  <a:srgbClr val="D3B170"/>
                </a:solidFill>
                <a:latin typeface="Poppins" panose="00000500000000000000" pitchFamily="2" charset="0"/>
                <a:cs typeface="Poppins" panose="00000500000000000000" pitchFamily="2" charset="0"/>
              </a:rPr>
              <a:t>KEMISOLA RAJI</a:t>
            </a:r>
            <a:endParaRPr lang="en-US" sz="1600" b="1" dirty="0">
              <a:solidFill>
                <a:srgbClr val="D3B170"/>
              </a:solidFill>
              <a:latin typeface="Poppins" panose="00000500000000000000" pitchFamily="2" charset="0"/>
              <a:cs typeface="Poppins" panose="00000500000000000000" pitchFamily="2" charset="0"/>
            </a:endParaRPr>
          </a:p>
        </p:txBody>
      </p:sp>
      <p:sp>
        <p:nvSpPr>
          <p:cNvPr id="23" name="Rectangle 22"/>
          <p:cNvSpPr/>
          <p:nvPr/>
        </p:nvSpPr>
        <p:spPr>
          <a:xfrm>
            <a:off x="9546494" y="3544952"/>
            <a:ext cx="1630639" cy="338554"/>
          </a:xfrm>
          <a:prstGeom prst="rect">
            <a:avLst/>
          </a:prstGeom>
        </p:spPr>
        <p:txBody>
          <a:bodyPr wrap="none">
            <a:spAutoFit/>
          </a:bodyPr>
          <a:lstStyle/>
          <a:p>
            <a:pPr algn="ctr"/>
            <a:r>
              <a:rPr lang="en-US" sz="1600" dirty="0" smtClean="0"/>
              <a:t>Welfare Manager</a:t>
            </a:r>
            <a:endParaRPr lang="en-US" sz="1600" dirty="0"/>
          </a:p>
        </p:txBody>
      </p:sp>
      <p:sp>
        <p:nvSpPr>
          <p:cNvPr id="24" name="Rectangle 23"/>
          <p:cNvSpPr/>
          <p:nvPr/>
        </p:nvSpPr>
        <p:spPr>
          <a:xfrm>
            <a:off x="9479434" y="6151593"/>
            <a:ext cx="2064796" cy="338554"/>
          </a:xfrm>
          <a:prstGeom prst="rect">
            <a:avLst/>
          </a:prstGeom>
        </p:spPr>
        <p:txBody>
          <a:bodyPr wrap="none">
            <a:spAutoFit/>
          </a:bodyPr>
          <a:lstStyle/>
          <a:p>
            <a:pPr algn="ctr"/>
            <a:r>
              <a:rPr lang="en-US" sz="1600" b="1" dirty="0" smtClean="0">
                <a:solidFill>
                  <a:srgbClr val="D3B170"/>
                </a:solidFill>
                <a:latin typeface="Poppins" panose="00000500000000000000" pitchFamily="2" charset="0"/>
                <a:cs typeface="Poppins" panose="00000500000000000000" pitchFamily="2" charset="0"/>
              </a:rPr>
              <a:t>PRISCA OGUNLADE</a:t>
            </a:r>
            <a:endParaRPr lang="en-US" sz="1600" b="1" dirty="0">
              <a:solidFill>
                <a:srgbClr val="D3B170"/>
              </a:solidFill>
              <a:latin typeface="Poppins" panose="00000500000000000000" pitchFamily="2" charset="0"/>
              <a:cs typeface="Poppins" panose="00000500000000000000" pitchFamily="2" charset="0"/>
            </a:endParaRPr>
          </a:p>
        </p:txBody>
      </p:sp>
      <p:sp>
        <p:nvSpPr>
          <p:cNvPr id="25" name="Rectangle 24"/>
          <p:cNvSpPr/>
          <p:nvPr/>
        </p:nvSpPr>
        <p:spPr>
          <a:xfrm>
            <a:off x="10243358" y="6371481"/>
            <a:ext cx="536942" cy="338554"/>
          </a:xfrm>
          <a:prstGeom prst="rect">
            <a:avLst/>
          </a:prstGeom>
        </p:spPr>
        <p:txBody>
          <a:bodyPr wrap="none">
            <a:spAutoFit/>
          </a:bodyPr>
          <a:lstStyle/>
          <a:p>
            <a:pPr algn="ctr"/>
            <a:r>
              <a:rPr lang="en-US" sz="1600" dirty="0" smtClean="0"/>
              <a:t>PRO</a:t>
            </a:r>
            <a:endParaRPr lang="en-US" sz="1600" dirty="0"/>
          </a:p>
        </p:txBody>
      </p:sp>
      <p:sp>
        <p:nvSpPr>
          <p:cNvPr id="26" name="TextBox 25"/>
          <p:cNvSpPr txBox="1"/>
          <p:nvPr/>
        </p:nvSpPr>
        <p:spPr>
          <a:xfrm>
            <a:off x="3939207" y="631713"/>
            <a:ext cx="4059125" cy="523220"/>
          </a:xfrm>
          <a:prstGeom prst="rect">
            <a:avLst/>
          </a:prstGeom>
          <a:noFill/>
        </p:spPr>
        <p:txBody>
          <a:bodyPr wrap="none" rtlCol="0">
            <a:spAutoFit/>
          </a:bodyPr>
          <a:lstStyle/>
          <a:p>
            <a:r>
              <a:rPr lang="en-US" sz="2800" dirty="0" smtClean="0">
                <a:latin typeface="Poppins" panose="00000500000000000000" pitchFamily="2" charset="0"/>
                <a:cs typeface="Poppins" panose="00000500000000000000" pitchFamily="2" charset="0"/>
              </a:rPr>
              <a:t>CORE </a:t>
            </a:r>
            <a:r>
              <a:rPr lang="en-US" sz="2800" b="1" dirty="0" smtClean="0">
                <a:solidFill>
                  <a:srgbClr val="D3B170"/>
                </a:solidFill>
                <a:latin typeface="Poppins" panose="00000500000000000000" pitchFamily="2" charset="0"/>
                <a:cs typeface="Poppins" panose="00000500000000000000" pitchFamily="2" charset="0"/>
              </a:rPr>
              <a:t>TEAM MEMBERS</a:t>
            </a:r>
            <a:endParaRPr lang="en-US" sz="2800" b="1" dirty="0">
              <a:solidFill>
                <a:srgbClr val="D3B170"/>
              </a:solidFill>
              <a:latin typeface="Poppins" panose="00000500000000000000" pitchFamily="2" charset="0"/>
              <a:cs typeface="Poppins" panose="00000500000000000000" pitchFamily="2" charset="0"/>
            </a:endParaRPr>
          </a:p>
        </p:txBody>
      </p:sp>
      <p:sp>
        <p:nvSpPr>
          <p:cNvPr id="2" name="Oval 1"/>
          <p:cNvSpPr/>
          <p:nvPr/>
        </p:nvSpPr>
        <p:spPr>
          <a:xfrm>
            <a:off x="542466" y="1654373"/>
            <a:ext cx="3834063" cy="3834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Placeholder 30"/>
          <p:cNvPicPr>
            <a:picLocks noChangeAspect="1"/>
          </p:cNvPicPr>
          <p:nvPr/>
        </p:nvPicPr>
        <p:blipFill rotWithShape="1">
          <a:blip r:embed="rId7" cstate="print">
            <a:extLst>
              <a:ext uri="{28A0092B-C50C-407E-A947-70E740481C1C}">
                <a14:useLocalDpi xmlns:a14="http://schemas.microsoft.com/office/drawing/2010/main" val="0"/>
              </a:ext>
            </a:extLst>
          </a:blip>
          <a:srcRect l="7253" t="12975" r="8987" b="28348"/>
          <a:stretch/>
        </p:blipFill>
        <p:spPr>
          <a:xfrm>
            <a:off x="632689" y="1769127"/>
            <a:ext cx="3653615" cy="3586820"/>
          </a:xfrm>
          <a:custGeom>
            <a:avLst/>
            <a:gdLst>
              <a:gd name="connsiteX0" fmla="*/ 2236912 w 4473824"/>
              <a:gd name="connsiteY0" fmla="*/ 0 h 4473824"/>
              <a:gd name="connsiteX1" fmla="*/ 4473824 w 4473824"/>
              <a:gd name="connsiteY1" fmla="*/ 2236912 h 4473824"/>
              <a:gd name="connsiteX2" fmla="*/ 2236912 w 4473824"/>
              <a:gd name="connsiteY2" fmla="*/ 4473824 h 4473824"/>
              <a:gd name="connsiteX3" fmla="*/ 0 w 4473824"/>
              <a:gd name="connsiteY3" fmla="*/ 2236912 h 4473824"/>
              <a:gd name="connsiteX4" fmla="*/ 2236912 w 4473824"/>
              <a:gd name="connsiteY4" fmla="*/ 0 h 447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824" h="4473824">
                <a:moveTo>
                  <a:pt x="2236912" y="0"/>
                </a:moveTo>
                <a:cubicBezTo>
                  <a:pt x="3472324" y="0"/>
                  <a:pt x="4473824" y="1001500"/>
                  <a:pt x="4473824" y="2236912"/>
                </a:cubicBezTo>
                <a:cubicBezTo>
                  <a:pt x="4473824" y="3472324"/>
                  <a:pt x="3472324" y="4473824"/>
                  <a:pt x="2236912" y="4473824"/>
                </a:cubicBezTo>
                <a:cubicBezTo>
                  <a:pt x="1001500" y="4473824"/>
                  <a:pt x="0" y="3472324"/>
                  <a:pt x="0" y="2236912"/>
                </a:cubicBezTo>
                <a:cubicBezTo>
                  <a:pt x="0" y="1001500"/>
                  <a:pt x="1001500" y="0"/>
                  <a:pt x="2236912" y="0"/>
                </a:cubicBezTo>
                <a:close/>
              </a:path>
            </a:pathLst>
          </a:custGeom>
        </p:spPr>
      </p:pic>
      <p:sp>
        <p:nvSpPr>
          <p:cNvPr id="30" name="Rectangle 29"/>
          <p:cNvSpPr/>
          <p:nvPr/>
        </p:nvSpPr>
        <p:spPr>
          <a:xfrm>
            <a:off x="1386267" y="5661937"/>
            <a:ext cx="2222083" cy="338554"/>
          </a:xfrm>
          <a:prstGeom prst="rect">
            <a:avLst/>
          </a:prstGeom>
        </p:spPr>
        <p:txBody>
          <a:bodyPr wrap="none">
            <a:spAutoFit/>
          </a:bodyPr>
          <a:lstStyle/>
          <a:p>
            <a:pPr algn="ctr"/>
            <a:r>
              <a:rPr lang="en-US" sz="1600" b="1" dirty="0" smtClean="0">
                <a:solidFill>
                  <a:srgbClr val="D3B170"/>
                </a:solidFill>
                <a:latin typeface="Poppins" panose="00000500000000000000" pitchFamily="2" charset="0"/>
                <a:cs typeface="Poppins" panose="00000500000000000000" pitchFamily="2" charset="0"/>
              </a:rPr>
              <a:t>OWAJOBA BUSAYO </a:t>
            </a:r>
            <a:endParaRPr lang="en-US" sz="1600" b="1" dirty="0">
              <a:solidFill>
                <a:srgbClr val="D3B170"/>
              </a:solidFill>
              <a:latin typeface="Poppins" panose="00000500000000000000" pitchFamily="2" charset="0"/>
              <a:cs typeface="Poppins" panose="00000500000000000000" pitchFamily="2" charset="0"/>
            </a:endParaRPr>
          </a:p>
        </p:txBody>
      </p:sp>
      <p:sp>
        <p:nvSpPr>
          <p:cNvPr id="44" name="Rectangle 43"/>
          <p:cNvSpPr/>
          <p:nvPr/>
        </p:nvSpPr>
        <p:spPr>
          <a:xfrm>
            <a:off x="1025438" y="5881825"/>
            <a:ext cx="2943756" cy="338554"/>
          </a:xfrm>
          <a:prstGeom prst="rect">
            <a:avLst/>
          </a:prstGeom>
        </p:spPr>
        <p:txBody>
          <a:bodyPr wrap="none">
            <a:spAutoFit/>
          </a:bodyPr>
          <a:lstStyle/>
          <a:p>
            <a:pPr algn="ctr"/>
            <a:r>
              <a:rPr lang="en-US" sz="1600" dirty="0" smtClean="0"/>
              <a:t>Convener Ekiti Fashion Exhibition</a:t>
            </a:r>
            <a:endParaRPr lang="en-US" sz="1600" dirty="0"/>
          </a:p>
        </p:txBody>
      </p:sp>
      <p:pic>
        <p:nvPicPr>
          <p:cNvPr id="5" name="Picture Placeholder 4"/>
          <p:cNvPicPr>
            <a:picLocks noGrp="1" noChangeAspect="1"/>
          </p:cNvPicPr>
          <p:nvPr>
            <p:ph type="pic" sz="quarter" idx="14"/>
          </p:nvPr>
        </p:nvPicPr>
        <p:blipFill rotWithShape="1">
          <a:blip r:embed="rId8" cstate="print">
            <a:extLst>
              <a:ext uri="{28A0092B-C50C-407E-A947-70E740481C1C}">
                <a14:useLocalDpi xmlns:a14="http://schemas.microsoft.com/office/drawing/2010/main" val="0"/>
              </a:ext>
            </a:extLst>
          </a:blip>
          <a:srcRect t="10732" b="10732"/>
          <a:stretch/>
        </p:blipFill>
        <p:spPr>
          <a:xfrm>
            <a:off x="4525371" y="1220501"/>
            <a:ext cx="2019655" cy="2019887"/>
          </a:xfrm>
          <a:prstGeom prst="ellipse">
            <a:avLst/>
          </a:prstGeom>
        </p:spPr>
      </p:pic>
      <p:sp>
        <p:nvSpPr>
          <p:cNvPr id="45" name="Rectangle 44"/>
          <p:cNvSpPr/>
          <p:nvPr/>
        </p:nvSpPr>
        <p:spPr>
          <a:xfrm>
            <a:off x="4489746" y="3342649"/>
            <a:ext cx="2178546" cy="338554"/>
          </a:xfrm>
          <a:prstGeom prst="rect">
            <a:avLst/>
          </a:prstGeom>
        </p:spPr>
        <p:txBody>
          <a:bodyPr wrap="none">
            <a:spAutoFit/>
          </a:bodyPr>
          <a:lstStyle/>
          <a:p>
            <a:pPr algn="ctr"/>
            <a:r>
              <a:rPr lang="en-US" sz="1600" b="1" dirty="0" smtClean="0">
                <a:solidFill>
                  <a:srgbClr val="D3B170"/>
                </a:solidFill>
                <a:latin typeface="Poppins" panose="00000500000000000000" pitchFamily="2" charset="0"/>
                <a:cs typeface="Poppins" panose="00000500000000000000" pitchFamily="2" charset="0"/>
              </a:rPr>
              <a:t>ENGR. DOTUN AJAO</a:t>
            </a:r>
            <a:endParaRPr lang="en-US" sz="1600" b="1" dirty="0">
              <a:solidFill>
                <a:srgbClr val="D3B170"/>
              </a:solidFill>
              <a:latin typeface="Poppins" panose="00000500000000000000" pitchFamily="2" charset="0"/>
              <a:cs typeface="Poppins" panose="00000500000000000000" pitchFamily="2" charset="0"/>
            </a:endParaRPr>
          </a:p>
        </p:txBody>
      </p:sp>
      <p:sp>
        <p:nvSpPr>
          <p:cNvPr id="46" name="Rectangle 45"/>
          <p:cNvSpPr/>
          <p:nvPr/>
        </p:nvSpPr>
        <p:spPr>
          <a:xfrm>
            <a:off x="4574709" y="3562537"/>
            <a:ext cx="2008627" cy="338554"/>
          </a:xfrm>
          <a:prstGeom prst="rect">
            <a:avLst/>
          </a:prstGeom>
        </p:spPr>
        <p:txBody>
          <a:bodyPr wrap="none">
            <a:spAutoFit/>
          </a:bodyPr>
          <a:lstStyle/>
          <a:p>
            <a:pPr algn="ctr"/>
            <a:r>
              <a:rPr lang="en-US" sz="1600" dirty="0" smtClean="0"/>
              <a:t>Chairman Committee </a:t>
            </a:r>
            <a:endParaRPr lang="en-US" sz="1600" dirty="0"/>
          </a:p>
        </p:txBody>
      </p:sp>
    </p:spTree>
    <p:extLst>
      <p:ext uri="{BB962C8B-B14F-4D97-AF65-F5344CB8AC3E}">
        <p14:creationId xmlns:p14="http://schemas.microsoft.com/office/powerpoint/2010/main" val="4190363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9207" y="631713"/>
            <a:ext cx="4368504" cy="523220"/>
          </a:xfrm>
          <a:prstGeom prst="rect">
            <a:avLst/>
          </a:prstGeom>
          <a:noFill/>
        </p:spPr>
        <p:txBody>
          <a:bodyPr wrap="none" rtlCol="0">
            <a:spAutoFit/>
          </a:bodyPr>
          <a:lstStyle/>
          <a:p>
            <a:r>
              <a:rPr lang="en-US" sz="2800" dirty="0" smtClean="0">
                <a:latin typeface="Poppins" panose="00000500000000000000" pitchFamily="2" charset="0"/>
                <a:cs typeface="Poppins" panose="00000500000000000000" pitchFamily="2" charset="0"/>
              </a:rPr>
              <a:t>SPONSORS &amp; </a:t>
            </a:r>
            <a:r>
              <a:rPr lang="en-US" sz="2800" b="1" dirty="0" smtClean="0">
                <a:solidFill>
                  <a:srgbClr val="D3B170"/>
                </a:solidFill>
                <a:latin typeface="Poppins" panose="00000500000000000000" pitchFamily="2" charset="0"/>
                <a:cs typeface="Poppins" panose="00000500000000000000" pitchFamily="2" charset="0"/>
              </a:rPr>
              <a:t>PARTNERS</a:t>
            </a:r>
            <a:endParaRPr lang="en-US" sz="2800" b="1" dirty="0">
              <a:solidFill>
                <a:srgbClr val="D3B170"/>
              </a:solidFill>
              <a:latin typeface="Poppins" panose="00000500000000000000" pitchFamily="2" charset="0"/>
              <a:cs typeface="Poppins" panose="00000500000000000000" pitchFamily="2"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298" y="1363479"/>
            <a:ext cx="3788652" cy="284148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432" y="2395671"/>
            <a:ext cx="1111623" cy="146960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8860" y="2449182"/>
            <a:ext cx="1441622" cy="144162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6718" y="4861379"/>
            <a:ext cx="1489717" cy="11158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3499" y="4989018"/>
            <a:ext cx="3524250" cy="742950"/>
          </a:xfrm>
          <a:prstGeom prst="rect">
            <a:avLst/>
          </a:prstGeom>
        </p:spPr>
      </p:pic>
      <p:sp>
        <p:nvSpPr>
          <p:cNvPr id="12" name="Oval 11"/>
          <p:cNvSpPr/>
          <p:nvPr/>
        </p:nvSpPr>
        <p:spPr>
          <a:xfrm>
            <a:off x="2001795" y="1705232"/>
            <a:ext cx="559564" cy="559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Poppins" panose="00000500000000000000" pitchFamily="2" charset="0"/>
                <a:cs typeface="Poppins" panose="00000500000000000000" pitchFamily="2" charset="0"/>
              </a:rPr>
              <a:t>1</a:t>
            </a:r>
            <a:endParaRPr lang="en-US" b="1" dirty="0">
              <a:solidFill>
                <a:schemeClr val="bg1"/>
              </a:solidFill>
              <a:latin typeface="Poppins" panose="00000500000000000000" pitchFamily="2" charset="0"/>
              <a:cs typeface="Poppins" panose="00000500000000000000" pitchFamily="2" charset="0"/>
            </a:endParaRPr>
          </a:p>
        </p:txBody>
      </p:sp>
      <p:sp>
        <p:nvSpPr>
          <p:cNvPr id="13" name="Oval 12"/>
          <p:cNvSpPr/>
          <p:nvPr/>
        </p:nvSpPr>
        <p:spPr>
          <a:xfrm>
            <a:off x="5815842" y="1705232"/>
            <a:ext cx="559564" cy="559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Poppins" panose="00000500000000000000" pitchFamily="2" charset="0"/>
                <a:cs typeface="Poppins" panose="00000500000000000000" pitchFamily="2" charset="0"/>
              </a:rPr>
              <a:t>2</a:t>
            </a:r>
            <a:endParaRPr lang="en-US" b="1" dirty="0">
              <a:solidFill>
                <a:schemeClr val="bg1"/>
              </a:solidFill>
              <a:latin typeface="Poppins" panose="00000500000000000000" pitchFamily="2" charset="0"/>
              <a:cs typeface="Poppins" panose="00000500000000000000" pitchFamily="2" charset="0"/>
            </a:endParaRPr>
          </a:p>
        </p:txBody>
      </p:sp>
      <p:sp>
        <p:nvSpPr>
          <p:cNvPr id="14" name="Oval 13"/>
          <p:cNvSpPr/>
          <p:nvPr/>
        </p:nvSpPr>
        <p:spPr>
          <a:xfrm>
            <a:off x="9629889" y="1705232"/>
            <a:ext cx="559564" cy="559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Poppins" panose="00000500000000000000" pitchFamily="2" charset="0"/>
                <a:cs typeface="Poppins" panose="00000500000000000000" pitchFamily="2" charset="0"/>
              </a:rPr>
              <a:t>3</a:t>
            </a:r>
            <a:endParaRPr lang="en-US" b="1" dirty="0">
              <a:solidFill>
                <a:schemeClr val="bg1"/>
              </a:solidFill>
              <a:latin typeface="Poppins" panose="00000500000000000000" pitchFamily="2" charset="0"/>
              <a:cs typeface="Poppins" panose="00000500000000000000" pitchFamily="2" charset="0"/>
            </a:endParaRPr>
          </a:p>
        </p:txBody>
      </p:sp>
      <p:sp>
        <p:nvSpPr>
          <p:cNvPr id="15" name="Oval 14"/>
          <p:cNvSpPr/>
          <p:nvPr/>
        </p:nvSpPr>
        <p:spPr>
          <a:xfrm>
            <a:off x="2001795" y="4218575"/>
            <a:ext cx="559564" cy="559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Poppins" panose="00000500000000000000" pitchFamily="2" charset="0"/>
                <a:cs typeface="Poppins" panose="00000500000000000000" pitchFamily="2" charset="0"/>
              </a:rPr>
              <a:t>4</a:t>
            </a:r>
            <a:endParaRPr lang="en-US" b="1" dirty="0">
              <a:solidFill>
                <a:schemeClr val="bg1"/>
              </a:solidFill>
              <a:latin typeface="Poppins" panose="00000500000000000000" pitchFamily="2" charset="0"/>
              <a:cs typeface="Poppins" panose="00000500000000000000" pitchFamily="2" charset="0"/>
            </a:endParaRPr>
          </a:p>
        </p:txBody>
      </p:sp>
      <p:sp>
        <p:nvSpPr>
          <p:cNvPr id="16" name="Oval 15"/>
          <p:cNvSpPr/>
          <p:nvPr/>
        </p:nvSpPr>
        <p:spPr>
          <a:xfrm>
            <a:off x="5843677" y="4218575"/>
            <a:ext cx="559564" cy="559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Poppins" panose="00000500000000000000" pitchFamily="2" charset="0"/>
                <a:cs typeface="Poppins" panose="00000500000000000000" pitchFamily="2" charset="0"/>
              </a:rPr>
              <a:t>5</a:t>
            </a:r>
            <a:endParaRPr lang="en-US" b="1" dirty="0">
              <a:solidFill>
                <a:schemeClr val="bg1"/>
              </a:solidFill>
              <a:latin typeface="Poppins" panose="00000500000000000000" pitchFamily="2" charset="0"/>
              <a:cs typeface="Poppins" panose="00000500000000000000" pitchFamily="2" charset="0"/>
            </a:endParaRPr>
          </a:p>
        </p:txBody>
      </p:sp>
      <p:sp>
        <p:nvSpPr>
          <p:cNvPr id="17" name="Oval 16"/>
          <p:cNvSpPr/>
          <p:nvPr/>
        </p:nvSpPr>
        <p:spPr>
          <a:xfrm>
            <a:off x="9685559" y="4075190"/>
            <a:ext cx="559564" cy="559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Poppins" panose="00000500000000000000" pitchFamily="2" charset="0"/>
                <a:cs typeface="Poppins" panose="00000500000000000000" pitchFamily="2" charset="0"/>
              </a:rPr>
              <a:t>6</a:t>
            </a:r>
            <a:endParaRPr lang="en-US" b="1" dirty="0">
              <a:solidFill>
                <a:schemeClr val="bg1"/>
              </a:solidFill>
              <a:latin typeface="Poppins" panose="00000500000000000000" pitchFamily="2" charset="0"/>
              <a:cs typeface="Poppins" panose="00000500000000000000" pitchFamily="2" charset="0"/>
            </a:endParaRPr>
          </a:p>
        </p:txBody>
      </p:sp>
      <p:pic>
        <p:nvPicPr>
          <p:cNvPr id="2" name="Picture 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rot="5400000">
            <a:off x="9187415" y="4639381"/>
            <a:ext cx="1555852" cy="1833368"/>
          </a:xfrm>
          <a:prstGeom prst="rect">
            <a:avLst/>
          </a:prstGeom>
        </p:spPr>
      </p:pic>
    </p:spTree>
    <p:extLst>
      <p:ext uri="{BB962C8B-B14F-4D97-AF65-F5344CB8AC3E}">
        <p14:creationId xmlns:p14="http://schemas.microsoft.com/office/powerpoint/2010/main" val="35794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hape"/>
          <p:cNvSpPr/>
          <p:nvPr/>
        </p:nvSpPr>
        <p:spPr>
          <a:xfrm>
            <a:off x="8229600" y="1069975"/>
            <a:ext cx="2401570" cy="24015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smtClean="0"/>
          </a:p>
        </p:txBody>
      </p:sp>
      <p:sp>
        <p:nvSpPr>
          <p:cNvPr id="2051" name="Shape"/>
          <p:cNvSpPr/>
          <p:nvPr/>
        </p:nvSpPr>
        <p:spPr>
          <a:xfrm>
            <a:off x="590550" y="1659890"/>
            <a:ext cx="6429375" cy="5256530"/>
          </a:xfrm>
          <a:prstGeom prst="rect">
            <a:avLst/>
          </a:prstGeom>
          <a:noFill/>
          <a:ln>
            <a:noFill/>
          </a:ln>
        </p:spPr>
        <p:txBody>
          <a:bodyPr anchor="t">
            <a:spAutoFit/>
          </a:bodyPr>
          <a:lstStyle/>
          <a:p>
            <a:pPr algn="just"/>
            <a:r>
              <a:rPr lang="en-GB" altLang="en-US" sz="1600" i="1" dirty="0" smtClean="0">
                <a:ea typeface="+mn-lt"/>
                <a:cs typeface="+mn-lt"/>
              </a:rPr>
              <a:t>With increasing number of youths plunging into depression and crime, there is no better time than now to empower the youths to become self-reliant and active ambassadors of </a:t>
            </a:r>
            <a:r>
              <a:rPr lang="en-US" sz="1600" i="1" dirty="0" smtClean="0">
                <a:ea typeface="+mn-lt"/>
                <a:cs typeface="+mn-lt"/>
              </a:rPr>
              <a:t>Nigeria</a:t>
            </a:r>
            <a:r>
              <a:rPr lang="en-GB" altLang="en-US" sz="1600" i="1" dirty="0" smtClean="0">
                <a:ea typeface="+mn-lt"/>
                <a:cs typeface="+mn-lt"/>
              </a:rPr>
              <a:t>. The fashion industry can be a pathway to eventuating such an agenda. </a:t>
            </a:r>
            <a:r>
              <a:rPr lang="en-GB" altLang="en-US" sz="1600" b="1" i="1" dirty="0" smtClean="0">
                <a:solidFill>
                  <a:srgbClr val="D3B170"/>
                </a:solidFill>
                <a:ea typeface="+mn-lt"/>
                <a:cs typeface="+mn-lt"/>
              </a:rPr>
              <a:t>Ekiti Fashion Exhibition </a:t>
            </a:r>
            <a:r>
              <a:rPr lang="en-GB" altLang="en-US" sz="1600" i="1" dirty="0" smtClean="0">
                <a:ea typeface="+mn-lt"/>
                <a:cs typeface="+mn-lt"/>
              </a:rPr>
              <a:t>is an annual event that</a:t>
            </a:r>
            <a:r>
              <a:rPr lang="en-US" sz="1600" i="1" dirty="0" smtClean="0">
                <a:ea typeface="+mn-lt"/>
                <a:cs typeface="+mn-lt"/>
              </a:rPr>
              <a:t> promotes fashion brands, </a:t>
            </a:r>
            <a:r>
              <a:rPr lang="en-GB" altLang="en-US" sz="1600" i="1" dirty="0" smtClean="0">
                <a:ea typeface="+mn-lt"/>
                <a:cs typeface="+mn-lt"/>
              </a:rPr>
              <a:t>empower </a:t>
            </a:r>
            <a:r>
              <a:rPr lang="en-US" sz="1600" i="1" dirty="0" smtClean="0">
                <a:ea typeface="+mn-lt"/>
                <a:cs typeface="+mn-lt"/>
              </a:rPr>
              <a:t>the </a:t>
            </a:r>
            <a:r>
              <a:rPr lang="en-GB" altLang="en-US" sz="1600" i="1" dirty="0" smtClean="0">
                <a:ea typeface="+mn-lt"/>
                <a:cs typeface="+mn-lt"/>
              </a:rPr>
              <a:t>youths and expand the state's fashion industry through skill acquisition </a:t>
            </a:r>
            <a:r>
              <a:rPr lang="en-US" sz="1600" i="1" dirty="0" smtClean="0">
                <a:ea typeface="+mn-lt"/>
                <a:cs typeface="+mn-lt"/>
              </a:rPr>
              <a:t>programs </a:t>
            </a:r>
            <a:r>
              <a:rPr lang="en-GB" altLang="en-US" sz="1600" i="1" dirty="0" smtClean="0">
                <a:ea typeface="+mn-lt"/>
                <a:cs typeface="+mn-lt"/>
              </a:rPr>
              <a:t>and fashion exhibition shows. </a:t>
            </a:r>
            <a:r>
              <a:rPr lang="en-US" sz="1600" i="1" dirty="0" smtClean="0">
                <a:ea typeface="+mn-lt"/>
                <a:cs typeface="+mn-lt"/>
              </a:rPr>
              <a:t>Ekiti Fashion Exhibition is organized by  De Elegant Expertise Palais, a fashion brand based Ekiti State, Nigeria.</a:t>
            </a:r>
            <a:endParaRPr lang="en-GB" altLang="en-US" sz="1600" i="1" dirty="0" smtClean="0">
              <a:ea typeface="+mn-lt"/>
              <a:cs typeface="+mn-lt"/>
            </a:endParaRPr>
          </a:p>
          <a:p>
            <a:pPr algn="just"/>
            <a:endParaRPr lang="en-GB" altLang="en-US" sz="1600" i="1" dirty="0" smtClean="0">
              <a:ea typeface="+mn-lt"/>
              <a:cs typeface="+mn-lt"/>
            </a:endParaRPr>
          </a:p>
          <a:p>
            <a:pPr algn="just"/>
            <a:r>
              <a:rPr lang="en-GB" altLang="en-US" sz="1600" i="1" dirty="0" smtClean="0">
                <a:ea typeface="+mn-lt"/>
                <a:cs typeface="+mn-lt"/>
              </a:rPr>
              <a:t>Running for </a:t>
            </a:r>
            <a:r>
              <a:rPr lang="en-US" sz="1600" i="1" dirty="0" smtClean="0">
                <a:ea typeface="+mn-lt"/>
                <a:cs typeface="+mn-lt"/>
              </a:rPr>
              <a:t>8 </a:t>
            </a:r>
            <a:r>
              <a:rPr lang="en-GB" altLang="en-US" sz="1600" i="1" dirty="0" smtClean="0">
                <a:ea typeface="+mn-lt"/>
                <a:cs typeface="+mn-lt"/>
              </a:rPr>
              <a:t>years now, the </a:t>
            </a:r>
            <a:r>
              <a:rPr lang="en-US" sz="1600" i="1" dirty="0" smtClean="0">
                <a:ea typeface="+mn-lt"/>
                <a:cs typeface="+mn-lt"/>
              </a:rPr>
              <a:t>9</a:t>
            </a:r>
            <a:r>
              <a:rPr lang="en-GB" altLang="en-US" sz="1600" i="1" dirty="0" smtClean="0">
                <a:ea typeface="+mn-lt"/>
                <a:cs typeface="+mn-lt"/>
              </a:rPr>
              <a:t>th edition</a:t>
            </a:r>
            <a:r>
              <a:rPr lang="en-GB" altLang="en-US" sz="1600" b="1" i="1" dirty="0" smtClean="0">
                <a:ea typeface="+mn-lt"/>
                <a:cs typeface="+mn-lt"/>
              </a:rPr>
              <a:t> </a:t>
            </a:r>
            <a:r>
              <a:rPr lang="en-GB" altLang="en-US" sz="1600" i="1" dirty="0" smtClean="0">
                <a:ea typeface="+mn-lt"/>
                <a:cs typeface="+mn-lt"/>
              </a:rPr>
              <a:t>is scheduled to hold in Ado-Ekiti this year. We are aware that a selfless vision as this would require the partnership with the state, organisations, individuals and cooperation of the people.</a:t>
            </a:r>
          </a:p>
          <a:p>
            <a:pPr algn="just"/>
            <a:endParaRPr lang="en-GB" altLang="en-US" sz="1600" i="1" dirty="0" smtClean="0">
              <a:ea typeface="+mn-lt"/>
              <a:cs typeface="+mn-lt"/>
            </a:endParaRPr>
          </a:p>
          <a:p>
            <a:pPr algn="just"/>
            <a:r>
              <a:rPr lang="en-GB" altLang="zh-CN" sz="1600" i="1" dirty="0" smtClean="0">
                <a:ea typeface="+mn-lt"/>
                <a:cs typeface="+mn-lt"/>
              </a:rPr>
              <a:t>To this end </a:t>
            </a:r>
            <a:r>
              <a:rPr lang="en-US" sz="1600" b="1" i="1" dirty="0" smtClean="0">
                <a:solidFill>
                  <a:srgbClr val="D3B170"/>
                </a:solidFill>
                <a:ea typeface="+mn-lt"/>
                <a:cs typeface="+mn-lt"/>
              </a:rPr>
              <a:t>De Elegant Expertis</a:t>
            </a:r>
            <a:r>
              <a:rPr lang="en-US" sz="1600" i="1" dirty="0" smtClean="0">
                <a:ea typeface="+mn-lt"/>
                <a:cs typeface="+mn-lt"/>
              </a:rPr>
              <a:t>e Palais </a:t>
            </a:r>
            <a:r>
              <a:rPr lang="en-GB" altLang="zh-CN" sz="1600" i="1" dirty="0" smtClean="0">
                <a:ea typeface="+mn-lt"/>
                <a:cs typeface="+mn-lt"/>
              </a:rPr>
              <a:t>has deemed it fit to </a:t>
            </a:r>
            <a:r>
              <a:rPr lang="en-GB" altLang="zh-CN" sz="1600" i="1" dirty="0" smtClean="0">
                <a:solidFill>
                  <a:srgbClr val="D3B170"/>
                </a:solidFill>
                <a:ea typeface="+mn-lt"/>
                <a:cs typeface="+mn-lt"/>
              </a:rPr>
              <a:t>empower young people who have been equipped with fashion skills by empowering their brand with a start up plan</a:t>
            </a:r>
            <a:r>
              <a:rPr lang="en-GB" altLang="zh-CN" sz="1600" i="1" dirty="0" smtClean="0">
                <a:ea typeface="+mn-lt"/>
                <a:cs typeface="+mn-lt"/>
              </a:rPr>
              <a:t>. </a:t>
            </a:r>
            <a:r>
              <a:rPr lang="en-US" sz="1600" i="1" dirty="0" smtClean="0">
                <a:ea typeface="+mn-lt"/>
                <a:cs typeface="+mn-lt"/>
              </a:rPr>
              <a:t>The winner of the </a:t>
            </a:r>
            <a:r>
              <a:rPr lang="en-US" sz="1600" b="1" i="1" dirty="0" smtClean="0">
                <a:ea typeface="+mn-lt"/>
                <a:cs typeface="+mn-lt"/>
              </a:rPr>
              <a:t>Ekiti young </a:t>
            </a:r>
            <a:r>
              <a:rPr lang="en-US" sz="1600" b="1" i="1" dirty="0" err="1" smtClean="0">
                <a:ea typeface="+mn-lt"/>
                <a:cs typeface="+mn-lt"/>
              </a:rPr>
              <a:t>Fashionprenuer</a:t>
            </a:r>
            <a:r>
              <a:rPr lang="en-US" sz="1600" b="1" i="1" dirty="0" smtClean="0">
                <a:ea typeface="+mn-lt"/>
                <a:cs typeface="+mn-lt"/>
              </a:rPr>
              <a:t> </a:t>
            </a:r>
            <a:r>
              <a:rPr lang="en-US" sz="1600" i="1" dirty="0" smtClean="0">
                <a:ea typeface="+mn-lt"/>
                <a:cs typeface="+mn-lt"/>
              </a:rPr>
              <a:t>contests was given a well equipped </a:t>
            </a:r>
            <a:r>
              <a:rPr lang="en-GB" altLang="zh-CN" sz="1600" i="1" dirty="0" smtClean="0">
                <a:ea typeface="+mn-lt"/>
                <a:cs typeface="+mn-lt"/>
              </a:rPr>
              <a:t>space and her rent was paid for. </a:t>
            </a:r>
            <a:r>
              <a:rPr lang="en-US" sz="1600" i="1" dirty="0" smtClean="0">
                <a:ea typeface="+mn-lt"/>
                <a:cs typeface="+mn-lt"/>
              </a:rPr>
              <a:t>The first runner up was given  a complete Electric/Manual Machine, </a:t>
            </a:r>
            <a:r>
              <a:rPr lang="en-GB" altLang="zh-CN" sz="1600" i="1" dirty="0" smtClean="0">
                <a:ea typeface="+mn-lt"/>
                <a:cs typeface="+mn-lt"/>
              </a:rPr>
              <a:t>while </a:t>
            </a:r>
            <a:r>
              <a:rPr lang="en-US" sz="1600" i="1" dirty="0" smtClean="0">
                <a:ea typeface="+mn-lt"/>
                <a:cs typeface="+mn-lt"/>
              </a:rPr>
              <a:t>the second runner up was given </a:t>
            </a:r>
            <a:r>
              <a:rPr lang="en-GB" altLang="zh-CN" sz="1600" i="1" dirty="0" smtClean="0">
                <a:ea typeface="+mn-lt"/>
                <a:cs typeface="+mn-lt"/>
              </a:rPr>
              <a:t>a Mini Electric Machine.  </a:t>
            </a:r>
          </a:p>
        </p:txBody>
      </p:sp>
      <p:sp>
        <p:nvSpPr>
          <p:cNvPr id="2052" name="Shape"/>
          <p:cNvSpPr/>
          <p:nvPr/>
        </p:nvSpPr>
        <p:spPr>
          <a:xfrm>
            <a:off x="1788795" y="669925"/>
            <a:ext cx="5231130" cy="400685"/>
          </a:xfrm>
          <a:prstGeom prst="rect">
            <a:avLst/>
          </a:prstGeom>
          <a:noFill/>
          <a:ln>
            <a:noFill/>
          </a:ln>
        </p:spPr>
        <p:txBody>
          <a:bodyPr wrap="none" anchor="t">
            <a:spAutoFit/>
          </a:bodyPr>
          <a:lstStyle/>
          <a:p>
            <a:r>
              <a:rPr lang="en-GB" altLang="en-US" sz="2000" b="1" dirty="0" smtClean="0">
                <a:solidFill>
                  <a:srgbClr val="D3B170"/>
                </a:solidFill>
                <a:latin typeface="Poppins"/>
                <a:cs typeface="Poppins"/>
              </a:rPr>
              <a:t>ABOUT EKITI FASHION EXHIBITION (EFE) </a:t>
            </a:r>
          </a:p>
        </p:txBody>
      </p:sp>
      <p:sp>
        <p:nvSpPr>
          <p:cNvPr id="2053" name="Shape"/>
          <p:cNvSpPr/>
          <p:nvPr/>
        </p:nvSpPr>
        <p:spPr>
          <a:xfrm flipH="1">
            <a:off x="11835130" y="-19050"/>
            <a:ext cx="353695" cy="837565"/>
          </a:xfrm>
          <a:custGeom>
            <a:avLst/>
            <a:gdLst>
              <a:gd name="Guide0" fmla="*/ w 0 2926060"/>
              <a:gd name="Guide1" fmla="*/ h 0 6925332"/>
              <a:gd name="Guide2" fmla="*/ w 79979 2926060"/>
              <a:gd name="Guide3" fmla="*/ h 24883 6925332"/>
              <a:gd name="Guide4" fmla="*/ w 162224 2926060"/>
              <a:gd name="Guide5" fmla="*/ h 64396 6925332"/>
              <a:gd name="Guide6" fmla="*/ w 2557549 2926060"/>
              <a:gd name="Guide7" fmla="*/ h 1445713 6925332"/>
              <a:gd name="Guide8" fmla="*/ w 2926060 2926060"/>
              <a:gd name="Guide9" fmla="*/ h 2083244 6925332"/>
              <a:gd name="Guide10" fmla="*/ w 2926060 2926060"/>
              <a:gd name="Guide11" fmla="*/ h 4845876 6925332"/>
              <a:gd name="Guide12" fmla="*/ w 2557549 2926060"/>
              <a:gd name="Guide13" fmla="*/ h 5483407 6925332"/>
              <a:gd name="Guide14" fmla="*/ w 162224 2926060"/>
              <a:gd name="Guide15" fmla="*/ h 6864723 6925332"/>
              <a:gd name="Guide16" fmla="*/ w 79979 2926060"/>
              <a:gd name="Guide17" fmla="*/ h 6901912 6925332"/>
              <a:gd name="Guide18" fmla="*/ w 0 2926060"/>
              <a:gd name="Guide19" fmla="*/ h 6925332 6925332"/>
              <a:gd name="Guide20" fmla="*/ w 0 2926060"/>
              <a:gd name="Guide21" fmla="*/ h 0 6925332"/>
            </a:gdLst>
            <a:ahLst/>
            <a:cxnLst>
              <a:cxn ang="0">
                <a:pos x="Guide0" y="Guide1"/>
              </a:cxn>
              <a:cxn ang="0">
                <a:pos x="Guide2" y="Guide3"/>
              </a:cxn>
              <a:cxn ang="0">
                <a:pos x="Guide4" y="Guide5"/>
              </a:cxn>
              <a:cxn ang="0">
                <a:pos x="Guide6" y="Guide7"/>
              </a:cxn>
              <a:cxn ang="0">
                <a:pos x="Guide8" y="Guide9"/>
              </a:cxn>
              <a:cxn ang="0">
                <a:pos x="Guide10" y="Guide11"/>
              </a:cxn>
              <a:cxn ang="0">
                <a:pos x="Guide12" y="Guide13"/>
              </a:cxn>
              <a:cxn ang="0">
                <a:pos x="Guide14" y="Guide15"/>
              </a:cxn>
              <a:cxn ang="0">
                <a:pos x="Guide16" y="Guide17"/>
              </a:cxn>
              <a:cxn ang="0">
                <a:pos x="Guide18" y="Guide19"/>
              </a:cxn>
              <a:cxn ang="0">
                <a:pos x="Guide20" y="Guide21"/>
              </a:cxn>
            </a:cxnLst>
            <a:rect l="18638" t="-30" r="372333" b="837535"/>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endParaRPr lang="en" altLang="en-US" dirty="0" smtClean="0"/>
          </a:p>
        </p:txBody>
      </p:sp>
      <p:pic>
        <p:nvPicPr>
          <p:cNvPr id="2054" name="Picture"/>
          <p:cNvPicPr/>
          <p:nvPr/>
        </p:nvPicPr>
        <p:blipFill>
          <a:blip r:embed="rId2">
            <a:extLst>
              <a:ext uri="{28A0092B-C50C-407E-A947-70E740481C1C}">
                <a14:useLocalDpi xmlns:a14="http://schemas.microsoft.com/office/drawing/2010/main" val="0"/>
              </a:ext>
            </a:extLst>
          </a:blip>
          <a:stretch>
            <a:fillRect/>
          </a:stretch>
        </p:blipFill>
        <p:spPr>
          <a:xfrm>
            <a:off x="7226300" y="245745"/>
            <a:ext cx="4408170" cy="6612255"/>
          </a:xfrm>
          <a:prstGeom prst="rect">
            <a:avLst/>
          </a:prstGeom>
          <a:noFill/>
          <a:ln>
            <a:noFill/>
          </a:ln>
        </p:spPr>
      </p:pic>
      <p:sp>
        <p:nvSpPr>
          <p:cNvPr id="2055" name="Shape"/>
          <p:cNvSpPr/>
          <p:nvPr/>
        </p:nvSpPr>
        <p:spPr>
          <a:xfrm>
            <a:off x="10766425" y="3276600"/>
            <a:ext cx="575945" cy="645795"/>
          </a:xfrm>
          <a:custGeom>
            <a:avLst/>
            <a:gdLst>
              <a:gd name="Guide0" fmla="*/ w 0 884"/>
              <a:gd name="Guide1" fmla="*/ h 302 993"/>
              <a:gd name="Guide2" fmla="*/ w 52 884"/>
              <a:gd name="Guide3" fmla="*/ h 212 993"/>
              <a:gd name="Guide4" fmla="*/ w 390 884"/>
              <a:gd name="Guide5" fmla="*/ h 17 993"/>
              <a:gd name="Guide6" fmla="*/ w 494 884"/>
              <a:gd name="Guide7" fmla="*/ h 17 993"/>
              <a:gd name="Guide8" fmla="*/ w 832 884"/>
              <a:gd name="Guide9" fmla="*/ h 212 993"/>
              <a:gd name="Guide10" fmla="*/ w 884 884"/>
              <a:gd name="Guide11" fmla="*/ h 302 993"/>
              <a:gd name="Guide12" fmla="*/ w 884 884"/>
              <a:gd name="Guide13" fmla="*/ h 692 993"/>
              <a:gd name="Guide14" fmla="*/ w 832 884"/>
              <a:gd name="Guide15" fmla="*/ h 782 993"/>
              <a:gd name="Guide16" fmla="*/ w 494 884"/>
              <a:gd name="Guide17" fmla="*/ h 977 993"/>
              <a:gd name="Guide18" fmla="*/ w 390 884"/>
              <a:gd name="Guide19" fmla="*/ h 977 993"/>
              <a:gd name="Guide20" fmla="*/ w 52 884"/>
              <a:gd name="Guide21" fmla="*/ h 782 993"/>
              <a:gd name="Guide22" fmla="*/ w 0 884"/>
              <a:gd name="Guide23" fmla="*/ h 692 993"/>
              <a:gd name="Guide24" fmla="*/ w 0 884"/>
              <a:gd name="Guide25" fmla="*/ h 302 993"/>
            </a:gdLst>
            <a:ahLst/>
            <a:cxnLst>
              <a:cxn ang="0">
                <a:pos x="Guide0" y="Guide1"/>
              </a:cxn>
              <a:cxn ang="0">
                <a:pos x="Guide2" y="Guide3"/>
              </a:cxn>
              <a:cxn ang="0">
                <a:pos x="Guide4" y="Guide5"/>
              </a:cxn>
              <a:cxn ang="0">
                <a:pos x="Guide6" y="Guide7"/>
              </a:cxn>
              <a:cxn ang="0">
                <a:pos x="Guide8" y="Guide9"/>
              </a:cxn>
              <a:cxn ang="0">
                <a:pos x="Guide10" y="Guide11"/>
              </a:cxn>
              <a:cxn ang="0">
                <a:pos x="Guide12" y="Guide13"/>
              </a:cxn>
              <a:cxn ang="0">
                <a:pos x="Guide14" y="Guide15"/>
              </a:cxn>
              <a:cxn ang="0">
                <a:pos x="Guide16" y="Guide17"/>
              </a:cxn>
              <a:cxn ang="0">
                <a:pos x="Guide18" y="Guide19"/>
              </a:cxn>
              <a:cxn ang="0">
                <a:pos x="Guide20" y="Guide21"/>
              </a:cxn>
              <a:cxn ang="0">
                <a:pos x="Guide22" y="Guide23"/>
              </a:cxn>
              <a:cxn ang="0">
                <a:pos x="Guide24" y="Guide25"/>
              </a:cxn>
            </a:cxnLst>
            <a:rect l="16955" t="5160" r="592900" b="650955"/>
            <a:pathLst>
              <a:path w="884" h="993">
                <a:moveTo>
                  <a:pt x="0" y="302"/>
                </a:moveTo>
                <a:cubicBezTo>
                  <a:pt x="0" y="269"/>
                  <a:pt x="24" y="228"/>
                  <a:pt x="52" y="212"/>
                </a:cubicBezTo>
                <a:cubicBezTo>
                  <a:pt x="390" y="17"/>
                  <a:pt x="390" y="17"/>
                  <a:pt x="390" y="17"/>
                </a:cubicBezTo>
                <a:cubicBezTo>
                  <a:pt x="419" y="0"/>
                  <a:pt x="465" y="0"/>
                  <a:pt x="494" y="17"/>
                </a:cubicBezTo>
                <a:cubicBezTo>
                  <a:pt x="832" y="212"/>
                  <a:pt x="832" y="212"/>
                  <a:pt x="832" y="212"/>
                </a:cubicBezTo>
                <a:cubicBezTo>
                  <a:pt x="860" y="228"/>
                  <a:pt x="884" y="269"/>
                  <a:pt x="884" y="302"/>
                </a:cubicBezTo>
                <a:cubicBezTo>
                  <a:pt x="884" y="692"/>
                  <a:pt x="884" y="692"/>
                  <a:pt x="884" y="692"/>
                </a:cubicBezTo>
                <a:cubicBezTo>
                  <a:pt x="884" y="725"/>
                  <a:pt x="860" y="765"/>
                  <a:pt x="832" y="782"/>
                </a:cubicBezTo>
                <a:cubicBezTo>
                  <a:pt x="494" y="977"/>
                  <a:pt x="494" y="977"/>
                  <a:pt x="494" y="977"/>
                </a:cubicBezTo>
                <a:cubicBezTo>
                  <a:pt x="465" y="993"/>
                  <a:pt x="419" y="993"/>
                  <a:pt x="390" y="977"/>
                </a:cubicBezTo>
                <a:cubicBezTo>
                  <a:pt x="52" y="782"/>
                  <a:pt x="52" y="782"/>
                  <a:pt x="52" y="782"/>
                </a:cubicBezTo>
                <a:cubicBezTo>
                  <a:pt x="24" y="765"/>
                  <a:pt x="0" y="725"/>
                  <a:pt x="0" y="692"/>
                </a:cubicBezTo>
                <a:lnTo>
                  <a:pt x="0" y="302"/>
                </a:lnTo>
                <a:close/>
              </a:path>
            </a:pathLst>
          </a:custGeom>
          <a:solidFill>
            <a:schemeClr val="accent2"/>
          </a:solidFill>
          <a:ln>
            <a:noFill/>
          </a:ln>
          <a:effectLst/>
        </p:spPr>
        <p:txBody>
          <a:bodyPr vert="horz" lIns="91440" tIns="45720" rIns="91440" bIns="45720" numCol="1" anchor="t"/>
          <a:lstStyle/>
          <a:p>
            <a:endParaRPr lang="en" altLang="en-US" smtClean="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xmlns:c="http://schemas.openxmlformats.org/drawingml/2006/chart">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87451" cy="2647666"/>
          </a:xfrm>
          <a:prstGeom prst="rect">
            <a:avLst/>
          </a:prstGeom>
        </p:spPr>
      </p:pic>
      <p:sp>
        <p:nvSpPr>
          <p:cNvPr id="3" name="TextBox 2"/>
          <p:cNvSpPr txBox="1"/>
          <p:nvPr/>
        </p:nvSpPr>
        <p:spPr>
          <a:xfrm>
            <a:off x="2293125" y="3541192"/>
            <a:ext cx="8013732" cy="1862048"/>
          </a:xfrm>
          <a:prstGeom prst="rect">
            <a:avLst/>
          </a:prstGeom>
          <a:noFill/>
        </p:spPr>
        <p:txBody>
          <a:bodyPr wrap="none" rtlCol="0">
            <a:spAutoFit/>
          </a:bodyPr>
          <a:lstStyle/>
          <a:p>
            <a:pPr algn="ctr"/>
            <a:r>
              <a:rPr lang="en-US" sz="11500" dirty="0" smtClean="0">
                <a:solidFill>
                  <a:srgbClr val="D3B170"/>
                </a:solidFill>
                <a:latin typeface="Great Wishes" panose="02000500000000000000" pitchFamily="50" charset="0"/>
              </a:rPr>
              <a:t>Thank You</a:t>
            </a:r>
            <a:endParaRPr lang="en-US" sz="11500" dirty="0">
              <a:solidFill>
                <a:srgbClr val="D3B170"/>
              </a:solidFill>
              <a:latin typeface="Great Wishes" panose="02000500000000000000" pitchFamily="50" charset="0"/>
            </a:endParaRPr>
          </a:p>
        </p:txBody>
      </p:sp>
      <p:sp>
        <p:nvSpPr>
          <p:cNvPr id="4" name="Freeform 5">
            <a:extLst>
              <a:ext uri="{FF2B5EF4-FFF2-40B4-BE49-F238E27FC236}">
                <a16:creationId xmlns="" xmlns:a16="http://schemas.microsoft.com/office/drawing/2014/main" id="{DCE30EB8-9C1E-4414-8C0C-2612F5ADC492}"/>
              </a:ext>
            </a:extLst>
          </p:cNvPr>
          <p:cNvSpPr>
            <a:spLocks/>
          </p:cNvSpPr>
          <p:nvPr/>
        </p:nvSpPr>
        <p:spPr bwMode="auto">
          <a:xfrm>
            <a:off x="1141329" y="5249585"/>
            <a:ext cx="574766" cy="645355"/>
          </a:xfrm>
          <a:custGeom>
            <a:avLst/>
            <a:gdLst>
              <a:gd name="T0" fmla="*/ 0 w 884"/>
              <a:gd name="T1" fmla="*/ 302 h 993"/>
              <a:gd name="T2" fmla="*/ 52 w 884"/>
              <a:gd name="T3" fmla="*/ 212 h 993"/>
              <a:gd name="T4" fmla="*/ 390 w 884"/>
              <a:gd name="T5" fmla="*/ 17 h 993"/>
              <a:gd name="T6" fmla="*/ 494 w 884"/>
              <a:gd name="T7" fmla="*/ 17 h 993"/>
              <a:gd name="T8" fmla="*/ 832 w 884"/>
              <a:gd name="T9" fmla="*/ 212 h 993"/>
              <a:gd name="T10" fmla="*/ 884 w 884"/>
              <a:gd name="T11" fmla="*/ 302 h 993"/>
              <a:gd name="T12" fmla="*/ 884 w 884"/>
              <a:gd name="T13" fmla="*/ 692 h 993"/>
              <a:gd name="T14" fmla="*/ 832 w 884"/>
              <a:gd name="T15" fmla="*/ 782 h 993"/>
              <a:gd name="T16" fmla="*/ 494 w 884"/>
              <a:gd name="T17" fmla="*/ 977 h 993"/>
              <a:gd name="T18" fmla="*/ 390 w 884"/>
              <a:gd name="T19" fmla="*/ 977 h 993"/>
              <a:gd name="T20" fmla="*/ 52 w 884"/>
              <a:gd name="T21" fmla="*/ 782 h 993"/>
              <a:gd name="T22" fmla="*/ 0 w 884"/>
              <a:gd name="T23" fmla="*/ 692 h 993"/>
              <a:gd name="T24" fmla="*/ 0 w 884"/>
              <a:gd name="T25" fmla="*/ 30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4" h="993">
                <a:moveTo>
                  <a:pt x="0" y="302"/>
                </a:moveTo>
                <a:cubicBezTo>
                  <a:pt x="0" y="269"/>
                  <a:pt x="24" y="228"/>
                  <a:pt x="52" y="212"/>
                </a:cubicBezTo>
                <a:cubicBezTo>
                  <a:pt x="390" y="17"/>
                  <a:pt x="390" y="17"/>
                  <a:pt x="390" y="17"/>
                </a:cubicBezTo>
                <a:cubicBezTo>
                  <a:pt x="419" y="0"/>
                  <a:pt x="465" y="0"/>
                  <a:pt x="494" y="17"/>
                </a:cubicBezTo>
                <a:cubicBezTo>
                  <a:pt x="832" y="212"/>
                  <a:pt x="832" y="212"/>
                  <a:pt x="832" y="212"/>
                </a:cubicBezTo>
                <a:cubicBezTo>
                  <a:pt x="860" y="228"/>
                  <a:pt x="884" y="269"/>
                  <a:pt x="884" y="302"/>
                </a:cubicBezTo>
                <a:cubicBezTo>
                  <a:pt x="884" y="692"/>
                  <a:pt x="884" y="692"/>
                  <a:pt x="884" y="692"/>
                </a:cubicBezTo>
                <a:cubicBezTo>
                  <a:pt x="884" y="725"/>
                  <a:pt x="860" y="765"/>
                  <a:pt x="832" y="782"/>
                </a:cubicBezTo>
                <a:cubicBezTo>
                  <a:pt x="494" y="977"/>
                  <a:pt x="494" y="977"/>
                  <a:pt x="494" y="977"/>
                </a:cubicBezTo>
                <a:cubicBezTo>
                  <a:pt x="465" y="993"/>
                  <a:pt x="419" y="993"/>
                  <a:pt x="390" y="977"/>
                </a:cubicBezTo>
                <a:cubicBezTo>
                  <a:pt x="52" y="782"/>
                  <a:pt x="52" y="782"/>
                  <a:pt x="52" y="782"/>
                </a:cubicBezTo>
                <a:cubicBezTo>
                  <a:pt x="24" y="765"/>
                  <a:pt x="0" y="725"/>
                  <a:pt x="0" y="692"/>
                </a:cubicBezTo>
                <a:lnTo>
                  <a:pt x="0" y="302"/>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6"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27806647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8038091" y="3486435"/>
            <a:ext cx="3258330" cy="29874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2294748" y="3910406"/>
            <a:ext cx="3876337" cy="2563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162473" y="1164527"/>
            <a:ext cx="2376804" cy="2321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8604121" y="1164529"/>
            <a:ext cx="2692300" cy="23219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294748" y="1164527"/>
            <a:ext cx="1908439" cy="2651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519843" y="1273228"/>
            <a:ext cx="1458247" cy="2085771"/>
          </a:xfrm>
          <a:prstGeom prst="rect">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2700000" sx="1000" sy="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12493" y="1263005"/>
            <a:ext cx="2072482" cy="1631524"/>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774672" y="1263005"/>
            <a:ext cx="2304264" cy="1631524"/>
          </a:xfrm>
          <a:prstGeom prst="rect">
            <a:avLst/>
          </a:prstGeom>
        </p:spPr>
      </p:pic>
      <p:sp>
        <p:nvSpPr>
          <p:cNvPr id="21" name="TextBox 20"/>
          <p:cNvSpPr txBox="1"/>
          <p:nvPr/>
        </p:nvSpPr>
        <p:spPr>
          <a:xfrm>
            <a:off x="2552357" y="3385343"/>
            <a:ext cx="1669364" cy="430887"/>
          </a:xfrm>
          <a:prstGeom prst="rect">
            <a:avLst/>
          </a:prstGeom>
          <a:noFill/>
        </p:spPr>
        <p:txBody>
          <a:bodyPr wrap="square" rtlCol="0">
            <a:spAutoFit/>
          </a:bodyPr>
          <a:lstStyle/>
          <a:p>
            <a:pPr algn="ctr"/>
            <a:r>
              <a:rPr lang="en-US" sz="1100" dirty="0">
                <a:solidFill>
                  <a:schemeClr val="bg1"/>
                </a:solidFill>
                <a:latin typeface="Poppins" panose="00000500000000000000" pitchFamily="2" charset="0"/>
                <a:ea typeface="+mn-lt"/>
                <a:cs typeface="Poppins" panose="00000500000000000000" pitchFamily="2" charset="0"/>
              </a:rPr>
              <a:t>THE </a:t>
            </a:r>
            <a:r>
              <a:rPr lang="en-US" sz="1100" b="1" dirty="0">
                <a:solidFill>
                  <a:schemeClr val="bg1"/>
                </a:solidFill>
                <a:latin typeface="Poppins" panose="00000500000000000000" pitchFamily="2" charset="0"/>
                <a:ea typeface="+mn-lt"/>
                <a:cs typeface="Poppins" panose="00000500000000000000" pitchFamily="2" charset="0"/>
              </a:rPr>
              <a:t>CONVENER </a:t>
            </a:r>
            <a:r>
              <a:rPr lang="en-US" sz="1100" dirty="0">
                <a:solidFill>
                  <a:schemeClr val="bg1"/>
                </a:solidFill>
                <a:latin typeface="Poppins" panose="00000500000000000000" pitchFamily="2" charset="0"/>
                <a:ea typeface="+mn-lt"/>
                <a:cs typeface="Poppins" panose="00000500000000000000" pitchFamily="2" charset="0"/>
              </a:rPr>
              <a:t>GIVING </a:t>
            </a:r>
            <a:r>
              <a:rPr lang="en-US" sz="1100" dirty="0" smtClean="0">
                <a:solidFill>
                  <a:schemeClr val="bg1"/>
                </a:solidFill>
                <a:latin typeface="Poppins" panose="00000500000000000000" pitchFamily="2" charset="0"/>
                <a:ea typeface="+mn-lt"/>
                <a:cs typeface="Poppins" panose="00000500000000000000" pitchFamily="2" charset="0"/>
              </a:rPr>
              <a:t>A SPEECH</a:t>
            </a:r>
            <a:endParaRPr lang="en-US" sz="1100" dirty="0">
              <a:solidFill>
                <a:schemeClr val="bg1"/>
              </a:solidFill>
              <a:latin typeface="Poppins" panose="00000500000000000000" pitchFamily="2" charset="0"/>
              <a:ea typeface="+mn-lt"/>
              <a:cs typeface="Poppins" panose="00000500000000000000" pitchFamily="2" charset="0"/>
            </a:endParaRPr>
          </a:p>
        </p:txBody>
      </p:sp>
      <p:sp>
        <p:nvSpPr>
          <p:cNvPr id="22" name="TextBox 21"/>
          <p:cNvSpPr txBox="1"/>
          <p:nvPr/>
        </p:nvSpPr>
        <p:spPr>
          <a:xfrm>
            <a:off x="6156303" y="2906275"/>
            <a:ext cx="2419916" cy="600164"/>
          </a:xfrm>
          <a:prstGeom prst="rect">
            <a:avLst/>
          </a:prstGeom>
          <a:noFill/>
        </p:spPr>
        <p:txBody>
          <a:bodyPr wrap="square" rtlCol="0">
            <a:spAutoFit/>
          </a:bodyPr>
          <a:lstStyle/>
          <a:p>
            <a:pPr algn="ctr"/>
            <a:r>
              <a:rPr lang="en-US" sz="1100" dirty="0" smtClean="0">
                <a:solidFill>
                  <a:schemeClr val="bg1"/>
                </a:solidFill>
                <a:latin typeface="Poppins" panose="00000500000000000000" pitchFamily="2" charset="0"/>
                <a:ea typeface="+mn-lt"/>
                <a:cs typeface="Poppins" panose="00000500000000000000" pitchFamily="2" charset="0"/>
              </a:rPr>
              <a:t>PRESENTATION OF CERTIFICATE BY REPRESENTATIVE OF </a:t>
            </a:r>
            <a:r>
              <a:rPr lang="en-US" sz="1100" b="1" dirty="0" smtClean="0">
                <a:solidFill>
                  <a:schemeClr val="bg1"/>
                </a:solidFill>
                <a:latin typeface="Poppins" panose="00000500000000000000" pitchFamily="2" charset="0"/>
                <a:ea typeface="+mn-lt"/>
                <a:cs typeface="Poppins" panose="00000500000000000000" pitchFamily="2" charset="0"/>
              </a:rPr>
              <a:t>AARE AFE BABALOLA AND THE CONVENER</a:t>
            </a:r>
            <a:endParaRPr lang="en-US" sz="1100" b="1" dirty="0">
              <a:solidFill>
                <a:schemeClr val="bg1"/>
              </a:solidFill>
              <a:latin typeface="Poppins" panose="00000500000000000000" pitchFamily="2" charset="0"/>
              <a:cs typeface="Poppins" panose="00000500000000000000" pitchFamily="2" charset="0"/>
            </a:endParaRPr>
          </a:p>
        </p:txBody>
      </p:sp>
      <p:sp>
        <p:nvSpPr>
          <p:cNvPr id="23" name="TextBox 22"/>
          <p:cNvSpPr txBox="1"/>
          <p:nvPr/>
        </p:nvSpPr>
        <p:spPr>
          <a:xfrm>
            <a:off x="8774672" y="2970765"/>
            <a:ext cx="2419916" cy="261610"/>
          </a:xfrm>
          <a:prstGeom prst="rect">
            <a:avLst/>
          </a:prstGeom>
          <a:noFill/>
        </p:spPr>
        <p:txBody>
          <a:bodyPr wrap="square" rtlCol="0">
            <a:spAutoFit/>
          </a:bodyPr>
          <a:lstStyle/>
          <a:p>
            <a:pPr algn="ctr"/>
            <a:r>
              <a:rPr lang="en-US" sz="1100" dirty="0" smtClean="0">
                <a:solidFill>
                  <a:schemeClr val="bg1"/>
                </a:solidFill>
                <a:latin typeface="Poppins" panose="00000500000000000000" pitchFamily="2" charset="0"/>
                <a:cs typeface="Poppins" panose="00000500000000000000" pitchFamily="2" charset="0"/>
              </a:rPr>
              <a:t>INTIVED GUEST AT </a:t>
            </a:r>
            <a:r>
              <a:rPr lang="en-US" sz="1100" b="1" dirty="0" smtClean="0">
                <a:solidFill>
                  <a:schemeClr val="bg1"/>
                </a:solidFill>
                <a:latin typeface="Poppins" panose="00000500000000000000" pitchFamily="2" charset="0"/>
                <a:cs typeface="Poppins" panose="00000500000000000000" pitchFamily="2" charset="0"/>
              </a:rPr>
              <a:t>EFE 2017</a:t>
            </a:r>
            <a:endParaRPr lang="en-US" sz="1100" b="1" dirty="0">
              <a:solidFill>
                <a:schemeClr val="bg1"/>
              </a:solidFill>
              <a:latin typeface="Poppins" panose="00000500000000000000" pitchFamily="2" charset="0"/>
              <a:cs typeface="Poppins" panose="00000500000000000000" pitchFamily="2" charset="0"/>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8081" y="3614514"/>
            <a:ext cx="1630003" cy="2420160"/>
          </a:xfrm>
          <a:prstGeom prst="rect">
            <a:avLst/>
          </a:prstGeom>
        </p:spPr>
      </p:pic>
      <p:pic>
        <p:nvPicPr>
          <p:cNvPr id="30" name="Picture 2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563746" y="3635503"/>
            <a:ext cx="1630842" cy="2399171"/>
          </a:xfrm>
          <a:prstGeom prst="rect">
            <a:avLst/>
          </a:prstGeom>
        </p:spPr>
      </p:pic>
      <p:sp>
        <p:nvSpPr>
          <p:cNvPr id="31"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9" name="TextBox 18"/>
          <p:cNvSpPr txBox="1"/>
          <p:nvPr/>
        </p:nvSpPr>
        <p:spPr>
          <a:xfrm>
            <a:off x="308500" y="5886594"/>
            <a:ext cx="1279517" cy="707886"/>
          </a:xfrm>
          <a:prstGeom prst="rect">
            <a:avLst/>
          </a:prstGeom>
          <a:noFill/>
        </p:spPr>
        <p:txBody>
          <a:bodyPr wrap="none" rtlCol="0">
            <a:spAutoFit/>
          </a:bodyPr>
          <a:lstStyle/>
          <a:p>
            <a:r>
              <a:rPr lang="en-US" sz="4000" b="1" dirty="0" smtClean="0">
                <a:solidFill>
                  <a:srgbClr val="D3B170"/>
                </a:solidFill>
                <a:latin typeface="Poppins" panose="00000500000000000000" pitchFamily="2" charset="0"/>
                <a:cs typeface="Poppins" panose="00000500000000000000" pitchFamily="2" charset="0"/>
              </a:rPr>
              <a:t>2017</a:t>
            </a:r>
            <a:endParaRPr lang="en-US" sz="4000" b="1" dirty="0">
              <a:solidFill>
                <a:srgbClr val="D3B170"/>
              </a:solidFill>
              <a:latin typeface="Poppins" panose="00000500000000000000" pitchFamily="2" charset="0"/>
              <a:cs typeface="Poppins" panose="00000500000000000000" pitchFamily="2" charset="0"/>
            </a:endParaRPr>
          </a:p>
        </p:txBody>
      </p:sp>
      <p:sp>
        <p:nvSpPr>
          <p:cNvPr id="24" name="TextBox 23"/>
          <p:cNvSpPr txBox="1"/>
          <p:nvPr/>
        </p:nvSpPr>
        <p:spPr>
          <a:xfrm>
            <a:off x="308500" y="5086987"/>
            <a:ext cx="1319592" cy="923330"/>
          </a:xfrm>
          <a:prstGeom prst="rect">
            <a:avLst/>
          </a:prstGeom>
          <a:noFill/>
        </p:spPr>
        <p:txBody>
          <a:bodyPr vert="horz" wrap="none" rtlCol="0">
            <a:spAutoFit/>
          </a:bodyPr>
          <a:lstStyle/>
          <a:p>
            <a:r>
              <a:rPr lang="en-US" b="1" dirty="0" smtClean="0">
                <a:solidFill>
                  <a:srgbClr val="D3B170"/>
                </a:solidFill>
                <a:latin typeface="Poppins" panose="00000500000000000000" pitchFamily="2" charset="0"/>
                <a:cs typeface="Poppins" panose="00000500000000000000" pitchFamily="2" charset="0"/>
              </a:rPr>
              <a:t>EKITI </a:t>
            </a:r>
          </a:p>
          <a:p>
            <a:r>
              <a:rPr lang="en-US" b="1" dirty="0" smtClean="0">
                <a:solidFill>
                  <a:srgbClr val="D3B170"/>
                </a:solidFill>
                <a:latin typeface="Poppins" panose="00000500000000000000" pitchFamily="2" charset="0"/>
                <a:cs typeface="Poppins" panose="00000500000000000000" pitchFamily="2" charset="0"/>
              </a:rPr>
              <a:t>FASHION</a:t>
            </a:r>
          </a:p>
          <a:p>
            <a:r>
              <a:rPr lang="en-US" b="1" dirty="0" smtClean="0">
                <a:solidFill>
                  <a:srgbClr val="D3B170"/>
                </a:solidFill>
                <a:latin typeface="Poppins" panose="00000500000000000000" pitchFamily="2" charset="0"/>
                <a:cs typeface="Poppins" panose="00000500000000000000" pitchFamily="2" charset="0"/>
              </a:rPr>
              <a:t>EXIBITION</a:t>
            </a:r>
            <a:endParaRPr lang="en-US" b="1" dirty="0">
              <a:solidFill>
                <a:srgbClr val="D3B170"/>
              </a:solidFill>
              <a:latin typeface="Poppins" panose="00000500000000000000" pitchFamily="2" charset="0"/>
              <a:cs typeface="Poppins" panose="00000500000000000000" pitchFamily="2" charset="0"/>
            </a:endParaRPr>
          </a:p>
        </p:txBody>
      </p:sp>
      <p:sp>
        <p:nvSpPr>
          <p:cNvPr id="20" name="Rectangle 19"/>
          <p:cNvSpPr/>
          <p:nvPr/>
        </p:nvSpPr>
        <p:spPr>
          <a:xfrm>
            <a:off x="4203187" y="1164527"/>
            <a:ext cx="1851698" cy="26517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419721" y="3426832"/>
            <a:ext cx="1517604" cy="430887"/>
          </a:xfrm>
          <a:prstGeom prst="rect">
            <a:avLst/>
          </a:prstGeom>
          <a:noFill/>
        </p:spPr>
        <p:txBody>
          <a:bodyPr wrap="square" rtlCol="0">
            <a:spAutoFit/>
          </a:bodyPr>
          <a:lstStyle/>
          <a:p>
            <a:pPr algn="ctr"/>
            <a:r>
              <a:rPr lang="en-US" sz="1100" b="1" dirty="0">
                <a:solidFill>
                  <a:schemeClr val="bg1"/>
                </a:solidFill>
                <a:latin typeface="Poppins" panose="00000500000000000000" pitchFamily="2" charset="0"/>
                <a:ea typeface="+mn-lt"/>
                <a:cs typeface="Poppins" panose="00000500000000000000" pitchFamily="2" charset="0"/>
              </a:rPr>
              <a:t>MODELS</a:t>
            </a:r>
            <a:r>
              <a:rPr lang="en-US" sz="1100" dirty="0">
                <a:solidFill>
                  <a:schemeClr val="bg1"/>
                </a:solidFill>
                <a:latin typeface="Poppins" panose="00000500000000000000" pitchFamily="2" charset="0"/>
                <a:ea typeface="+mn-lt"/>
                <a:cs typeface="Poppins" panose="00000500000000000000" pitchFamily="2" charset="0"/>
              </a:rPr>
              <a:t> ON THE RUN WAY </a:t>
            </a:r>
          </a:p>
        </p:txBody>
      </p:sp>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324274" y="1241228"/>
            <a:ext cx="1535420" cy="2149769"/>
          </a:xfrm>
          <a:prstGeom prst="rect">
            <a:avLst/>
          </a:prstGeom>
        </p:spPr>
      </p:pic>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445964" y="4075943"/>
            <a:ext cx="2076296" cy="1982078"/>
          </a:xfrm>
          <a:prstGeom prst="rect">
            <a:avLst/>
          </a:prstGeom>
        </p:spPr>
      </p:pic>
      <p:sp>
        <p:nvSpPr>
          <p:cNvPr id="32" name="Rectangle 31"/>
          <p:cNvSpPr/>
          <p:nvPr/>
        </p:nvSpPr>
        <p:spPr>
          <a:xfrm>
            <a:off x="6171085" y="3486435"/>
            <a:ext cx="1867006" cy="29874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59256" y="3614514"/>
            <a:ext cx="1613830" cy="2427198"/>
          </a:xfrm>
          <a:prstGeom prst="rect">
            <a:avLst/>
          </a:prstGeom>
        </p:spPr>
      </p:pic>
      <p:pic>
        <p:nvPicPr>
          <p:cNvPr id="4" name="Picture 3"/>
          <p:cNvPicPr>
            <a:picLocks noChangeAspect="1"/>
          </p:cNvPicPr>
          <p:nvPr/>
        </p:nvPicPr>
        <p:blipFill rotWithShape="1">
          <a:blip r:embed="rId10" cstate="print">
            <a:extLst>
              <a:ext uri="{28A0092B-C50C-407E-A947-70E740481C1C}">
                <a14:useLocalDpi xmlns:a14="http://schemas.microsoft.com/office/drawing/2010/main" val="0"/>
              </a:ext>
            </a:extLst>
          </a:blip>
          <a:srcRect b="-1460"/>
          <a:stretch/>
        </p:blipFill>
        <p:spPr>
          <a:xfrm>
            <a:off x="4606387" y="4075943"/>
            <a:ext cx="1796083" cy="1997311"/>
          </a:xfrm>
          <a:prstGeom prst="rect">
            <a:avLst/>
          </a:prstGeom>
        </p:spPr>
      </p:pic>
      <p:sp>
        <p:nvSpPr>
          <p:cNvPr id="26" name="TextBox 25"/>
          <p:cNvSpPr txBox="1"/>
          <p:nvPr/>
        </p:nvSpPr>
        <p:spPr>
          <a:xfrm>
            <a:off x="6277899" y="6104169"/>
            <a:ext cx="2029256" cy="261610"/>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MODELS</a:t>
            </a:r>
            <a:r>
              <a:rPr lang="en-US" sz="1100" dirty="0" smtClean="0">
                <a:solidFill>
                  <a:schemeClr val="bg1"/>
                </a:solidFill>
                <a:latin typeface="Poppins" panose="00000500000000000000" pitchFamily="2" charset="0"/>
                <a:ea typeface="+mn-lt"/>
                <a:cs typeface="Poppins" panose="00000500000000000000" pitchFamily="2" charset="0"/>
              </a:rPr>
              <a:t> ON THE RUN WAY </a:t>
            </a:r>
          </a:p>
        </p:txBody>
      </p:sp>
      <p:sp>
        <p:nvSpPr>
          <p:cNvPr id="33" name="TextBox 32"/>
          <p:cNvSpPr txBox="1"/>
          <p:nvPr/>
        </p:nvSpPr>
        <p:spPr>
          <a:xfrm>
            <a:off x="2630636" y="6059277"/>
            <a:ext cx="1844778" cy="430887"/>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KIDDIES MODELS</a:t>
            </a:r>
            <a:r>
              <a:rPr lang="en-US" sz="1100" dirty="0" smtClean="0">
                <a:solidFill>
                  <a:schemeClr val="bg1"/>
                </a:solidFill>
                <a:latin typeface="Poppins" panose="00000500000000000000" pitchFamily="2" charset="0"/>
                <a:ea typeface="+mn-lt"/>
                <a:cs typeface="Poppins" panose="00000500000000000000" pitchFamily="2" charset="0"/>
              </a:rPr>
              <a:t> ON THE RUN WAY </a:t>
            </a:r>
          </a:p>
        </p:txBody>
      </p:sp>
    </p:spTree>
    <p:extLst>
      <p:ext uri="{BB962C8B-B14F-4D97-AF65-F5344CB8AC3E}">
        <p14:creationId xmlns:p14="http://schemas.microsoft.com/office/powerpoint/2010/main" val="390778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3" name="TextBox 22"/>
          <p:cNvSpPr txBox="1"/>
          <p:nvPr/>
        </p:nvSpPr>
        <p:spPr>
          <a:xfrm>
            <a:off x="308500" y="5886594"/>
            <a:ext cx="1337226" cy="707886"/>
          </a:xfrm>
          <a:prstGeom prst="rect">
            <a:avLst/>
          </a:prstGeom>
          <a:noFill/>
        </p:spPr>
        <p:txBody>
          <a:bodyPr wrap="none" rtlCol="0">
            <a:spAutoFit/>
          </a:bodyPr>
          <a:lstStyle/>
          <a:p>
            <a:r>
              <a:rPr lang="en-US" sz="4000" b="1" dirty="0" smtClean="0">
                <a:solidFill>
                  <a:srgbClr val="D3B170"/>
                </a:solidFill>
                <a:latin typeface="Poppins" panose="00000500000000000000" pitchFamily="2" charset="0"/>
                <a:cs typeface="Poppins" panose="00000500000000000000" pitchFamily="2" charset="0"/>
              </a:rPr>
              <a:t>2018</a:t>
            </a:r>
            <a:endParaRPr lang="en-US" sz="4000" b="1" dirty="0">
              <a:solidFill>
                <a:srgbClr val="D3B170"/>
              </a:solidFill>
              <a:latin typeface="Poppins" panose="00000500000000000000" pitchFamily="2" charset="0"/>
              <a:cs typeface="Poppins" panose="00000500000000000000" pitchFamily="2" charset="0"/>
            </a:endParaRPr>
          </a:p>
        </p:txBody>
      </p:sp>
      <p:sp>
        <p:nvSpPr>
          <p:cNvPr id="24" name="TextBox 23"/>
          <p:cNvSpPr txBox="1"/>
          <p:nvPr/>
        </p:nvSpPr>
        <p:spPr>
          <a:xfrm>
            <a:off x="308500" y="5086987"/>
            <a:ext cx="1319592" cy="923330"/>
          </a:xfrm>
          <a:prstGeom prst="rect">
            <a:avLst/>
          </a:prstGeom>
          <a:noFill/>
        </p:spPr>
        <p:txBody>
          <a:bodyPr vert="horz" wrap="none" rtlCol="0">
            <a:spAutoFit/>
          </a:bodyPr>
          <a:lstStyle/>
          <a:p>
            <a:r>
              <a:rPr lang="en-US" b="1" dirty="0" smtClean="0">
                <a:solidFill>
                  <a:srgbClr val="D3B170"/>
                </a:solidFill>
                <a:latin typeface="Poppins" panose="00000500000000000000" pitchFamily="2" charset="0"/>
                <a:cs typeface="Poppins" panose="00000500000000000000" pitchFamily="2" charset="0"/>
              </a:rPr>
              <a:t>EKITI </a:t>
            </a:r>
          </a:p>
          <a:p>
            <a:r>
              <a:rPr lang="en-US" b="1" dirty="0" smtClean="0">
                <a:solidFill>
                  <a:srgbClr val="D3B170"/>
                </a:solidFill>
                <a:latin typeface="Poppins" panose="00000500000000000000" pitchFamily="2" charset="0"/>
                <a:cs typeface="Poppins" panose="00000500000000000000" pitchFamily="2" charset="0"/>
              </a:rPr>
              <a:t>FASHION</a:t>
            </a:r>
          </a:p>
          <a:p>
            <a:r>
              <a:rPr lang="en-US" b="1" dirty="0" smtClean="0">
                <a:solidFill>
                  <a:srgbClr val="D3B170"/>
                </a:solidFill>
                <a:latin typeface="Poppins" panose="00000500000000000000" pitchFamily="2" charset="0"/>
                <a:cs typeface="Poppins" panose="00000500000000000000" pitchFamily="2" charset="0"/>
              </a:rPr>
              <a:t>EXIBITION</a:t>
            </a:r>
            <a:endParaRPr lang="en-US" b="1" dirty="0">
              <a:solidFill>
                <a:srgbClr val="D3B170"/>
              </a:solidFill>
              <a:latin typeface="Poppins" panose="00000500000000000000" pitchFamily="2" charset="0"/>
              <a:cs typeface="Poppins" panose="00000500000000000000" pitchFamily="2" charset="0"/>
            </a:endParaRPr>
          </a:p>
        </p:txBody>
      </p:sp>
      <p:grpSp>
        <p:nvGrpSpPr>
          <p:cNvPr id="10" name="Group 9"/>
          <p:cNvGrpSpPr/>
          <p:nvPr/>
        </p:nvGrpSpPr>
        <p:grpSpPr>
          <a:xfrm>
            <a:off x="1768667" y="238405"/>
            <a:ext cx="10243414" cy="6381756"/>
            <a:chOff x="1879412" y="521246"/>
            <a:chExt cx="9335434" cy="5816074"/>
          </a:xfrm>
        </p:grpSpPr>
        <p:sp>
          <p:nvSpPr>
            <p:cNvPr id="27" name="Rectangle 26"/>
            <p:cNvSpPr/>
            <p:nvPr/>
          </p:nvSpPr>
          <p:spPr>
            <a:xfrm>
              <a:off x="7048952" y="3841664"/>
              <a:ext cx="4165894" cy="2449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4452575" y="3944836"/>
              <a:ext cx="2520549" cy="2346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879412" y="521246"/>
              <a:ext cx="2520549" cy="5770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452575" y="521246"/>
              <a:ext cx="6762271" cy="33563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63732" y="627596"/>
              <a:ext cx="2258645" cy="1354361"/>
            </a:xfrm>
            <a:prstGeom prst="rect">
              <a:avLst/>
            </a:prstGeom>
          </p:spPr>
        </p:pic>
        <p:sp>
          <p:nvSpPr>
            <p:cNvPr id="6" name="TextBox 5"/>
            <p:cNvSpPr txBox="1"/>
            <p:nvPr/>
          </p:nvSpPr>
          <p:spPr>
            <a:xfrm>
              <a:off x="1903890" y="1926388"/>
              <a:ext cx="2419916" cy="430887"/>
            </a:xfrm>
            <a:prstGeom prst="rect">
              <a:avLst/>
            </a:prstGeom>
            <a:noFill/>
          </p:spPr>
          <p:txBody>
            <a:bodyPr wrap="square" rtlCol="0">
              <a:spAutoFit/>
            </a:bodyPr>
            <a:lstStyle/>
            <a:p>
              <a:pPr algn="ctr"/>
              <a:r>
                <a:rPr lang="en-US" sz="1100" dirty="0" smtClean="0">
                  <a:solidFill>
                    <a:schemeClr val="bg1"/>
                  </a:solidFill>
                  <a:ea typeface="+mn-lt"/>
                  <a:cs typeface="+mn-lt"/>
                </a:rPr>
                <a:t>THE </a:t>
              </a:r>
              <a:r>
                <a:rPr lang="en-US" sz="1100" b="1" dirty="0" smtClean="0">
                  <a:solidFill>
                    <a:schemeClr val="bg1"/>
                  </a:solidFill>
                  <a:ea typeface="+mn-lt"/>
                  <a:cs typeface="+mn-lt"/>
                </a:rPr>
                <a:t>CONVENER</a:t>
              </a:r>
              <a:r>
                <a:rPr lang="en-US" sz="1100" dirty="0" smtClean="0">
                  <a:solidFill>
                    <a:schemeClr val="bg1"/>
                  </a:solidFill>
                  <a:ea typeface="+mn-lt"/>
                  <a:cs typeface="+mn-lt"/>
                </a:rPr>
                <a:t> GIVING HER INTRODUCTORY SPEECH </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38490" y="2332439"/>
              <a:ext cx="2258645" cy="1364012"/>
            </a:xfrm>
            <a:prstGeom prst="rect">
              <a:avLst/>
            </a:prstGeom>
          </p:spPr>
        </p:pic>
        <p:sp>
          <p:nvSpPr>
            <p:cNvPr id="9" name="TextBox 8"/>
            <p:cNvSpPr txBox="1"/>
            <p:nvPr/>
          </p:nvSpPr>
          <p:spPr>
            <a:xfrm>
              <a:off x="1963732" y="3877551"/>
              <a:ext cx="2419916" cy="261610"/>
            </a:xfrm>
            <a:prstGeom prst="rect">
              <a:avLst/>
            </a:prstGeom>
            <a:noFill/>
          </p:spPr>
          <p:txBody>
            <a:bodyPr wrap="square" rtlCol="0">
              <a:spAutoFit/>
            </a:bodyPr>
            <a:lstStyle/>
            <a:p>
              <a:pPr algn="ctr"/>
              <a:r>
                <a:rPr lang="en-US" sz="1100" dirty="0" smtClean="0">
                  <a:solidFill>
                    <a:schemeClr val="bg1"/>
                  </a:solidFill>
                  <a:latin typeface="Poppins" panose="00000500000000000000" pitchFamily="2" charset="0"/>
                  <a:cs typeface="Poppins" panose="00000500000000000000" pitchFamily="2" charset="0"/>
                </a:rPr>
                <a:t>INTIVED GUEST AT </a:t>
              </a:r>
              <a:r>
                <a:rPr lang="en-US" sz="1100" b="1" dirty="0" smtClean="0">
                  <a:solidFill>
                    <a:schemeClr val="bg1"/>
                  </a:solidFill>
                  <a:latin typeface="Poppins" panose="00000500000000000000" pitchFamily="2" charset="0"/>
                  <a:cs typeface="Poppins" panose="00000500000000000000" pitchFamily="2" charset="0"/>
                </a:rPr>
                <a:t>EFE 2018</a:t>
              </a:r>
              <a:endParaRPr lang="en-US" sz="1100" b="1" dirty="0">
                <a:solidFill>
                  <a:schemeClr val="bg1"/>
                </a:solidFill>
                <a:latin typeface="Poppins" panose="00000500000000000000" pitchFamily="2" charset="0"/>
                <a:cs typeface="Poppins" panose="00000500000000000000" pitchFamily="2" charset="0"/>
              </a:endParaRPr>
            </a:p>
          </p:txBody>
        </p:sp>
        <p:sp>
          <p:nvSpPr>
            <p:cNvPr id="15" name="TextBox 14"/>
            <p:cNvSpPr txBox="1"/>
            <p:nvPr/>
          </p:nvSpPr>
          <p:spPr>
            <a:xfrm>
              <a:off x="6912794" y="5994346"/>
              <a:ext cx="2132952" cy="246221"/>
            </a:xfrm>
            <a:prstGeom prst="rect">
              <a:avLst/>
            </a:prstGeom>
            <a:noFill/>
          </p:spPr>
          <p:txBody>
            <a:bodyPr wrap="square" rtlCol="0">
              <a:spAutoFit/>
            </a:bodyPr>
            <a:lstStyle/>
            <a:p>
              <a:pPr algn="ctr"/>
              <a:r>
                <a:rPr lang="en-US" sz="1000" b="1" dirty="0" smtClean="0">
                  <a:solidFill>
                    <a:schemeClr val="bg1"/>
                  </a:solidFill>
                  <a:latin typeface="Poppins" panose="00000500000000000000" pitchFamily="2" charset="0"/>
                  <a:ea typeface="+mn-lt"/>
                  <a:cs typeface="Poppins" panose="00000500000000000000" pitchFamily="2" charset="0"/>
                </a:rPr>
                <a:t>MODELS </a:t>
              </a:r>
              <a:r>
                <a:rPr lang="en-US" sz="1000" dirty="0" smtClean="0">
                  <a:solidFill>
                    <a:schemeClr val="bg1"/>
                  </a:solidFill>
                  <a:latin typeface="Poppins" panose="00000500000000000000" pitchFamily="2" charset="0"/>
                  <a:ea typeface="+mn-lt"/>
                  <a:cs typeface="Poppins" panose="00000500000000000000" pitchFamily="2" charset="0"/>
                </a:rPr>
                <a:t>ON THE RUN WAY </a:t>
              </a: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56257" y="3837142"/>
              <a:ext cx="1840767" cy="2086472"/>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98935" y="4144494"/>
              <a:ext cx="2227828" cy="1525284"/>
            </a:xfrm>
            <a:prstGeom prst="rect">
              <a:avLst/>
            </a:prstGeom>
          </p:spPr>
        </p:pic>
        <p:sp>
          <p:nvSpPr>
            <p:cNvPr id="12" name="TextBox 11"/>
            <p:cNvSpPr txBox="1"/>
            <p:nvPr/>
          </p:nvSpPr>
          <p:spPr>
            <a:xfrm>
              <a:off x="4678480" y="5772949"/>
              <a:ext cx="2153933" cy="415498"/>
            </a:xfrm>
            <a:prstGeom prst="rect">
              <a:avLst/>
            </a:prstGeom>
            <a:noFill/>
          </p:spPr>
          <p:txBody>
            <a:bodyPr wrap="square" rtlCol="0">
              <a:spAutoFit/>
            </a:bodyPr>
            <a:lstStyle/>
            <a:p>
              <a:pPr algn="ctr"/>
              <a:r>
                <a:rPr lang="en-US" sz="1000" dirty="0" smtClean="0">
                  <a:solidFill>
                    <a:schemeClr val="bg1"/>
                  </a:solidFill>
                  <a:latin typeface="Poppins" panose="00000500000000000000" pitchFamily="2" charset="0"/>
                  <a:cs typeface="Poppins" panose="00000500000000000000" pitchFamily="2" charset="0"/>
                </a:rPr>
                <a:t>PRESENTATION OF </a:t>
              </a:r>
              <a:r>
                <a:rPr lang="en-US" sz="1000" b="1" dirty="0" smtClean="0">
                  <a:solidFill>
                    <a:schemeClr val="bg1"/>
                  </a:solidFill>
                  <a:latin typeface="Poppins" panose="00000500000000000000" pitchFamily="2" charset="0"/>
                  <a:cs typeface="Poppins" panose="00000500000000000000" pitchFamily="2" charset="0"/>
                </a:rPr>
                <a:t>CERTIFICATE AWARD AND FUNDS  </a:t>
              </a:r>
              <a:endParaRPr lang="en-US" sz="1000" b="1" dirty="0">
                <a:solidFill>
                  <a:schemeClr val="bg1"/>
                </a:solidFill>
                <a:latin typeface="Poppins" panose="00000500000000000000" pitchFamily="2" charset="0"/>
                <a:cs typeface="Poppins" panose="00000500000000000000" pitchFamily="2" charset="0"/>
              </a:endParaRPr>
            </a:p>
          </p:txBody>
        </p:sp>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498549" y="608021"/>
              <a:ext cx="2005421" cy="2875615"/>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6258" y="595282"/>
              <a:ext cx="1925571" cy="2888354"/>
            </a:xfrm>
            <a:prstGeom prst="rect">
              <a:avLst/>
            </a:prstGeom>
          </p:spPr>
        </p:pic>
        <p:sp>
          <p:nvSpPr>
            <p:cNvPr id="21" name="TextBox 20"/>
            <p:cNvSpPr txBox="1"/>
            <p:nvPr/>
          </p:nvSpPr>
          <p:spPr>
            <a:xfrm>
              <a:off x="5691235" y="3531163"/>
              <a:ext cx="3595259" cy="261610"/>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MODELS </a:t>
              </a:r>
              <a:r>
                <a:rPr lang="en-US" sz="1100" dirty="0" smtClean="0">
                  <a:solidFill>
                    <a:schemeClr val="bg1"/>
                  </a:solidFill>
                  <a:latin typeface="Poppins" panose="00000500000000000000" pitchFamily="2" charset="0"/>
                  <a:ea typeface="+mn-lt"/>
                  <a:cs typeface="Poppins" panose="00000500000000000000" pitchFamily="2" charset="0"/>
                </a:rPr>
                <a:t>ON THE RUN WAY </a:t>
              </a: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8490" y="4230347"/>
              <a:ext cx="2258646" cy="1505763"/>
            </a:xfrm>
            <a:prstGeom prst="rect">
              <a:avLst/>
            </a:prstGeom>
          </p:spPr>
        </p:pic>
        <p:sp>
          <p:nvSpPr>
            <p:cNvPr id="22" name="TextBox 21"/>
            <p:cNvSpPr txBox="1"/>
            <p:nvPr/>
          </p:nvSpPr>
          <p:spPr>
            <a:xfrm>
              <a:off x="2122906" y="5791818"/>
              <a:ext cx="2153933" cy="400110"/>
            </a:xfrm>
            <a:prstGeom prst="rect">
              <a:avLst/>
            </a:prstGeom>
            <a:noFill/>
          </p:spPr>
          <p:txBody>
            <a:bodyPr wrap="square" rtlCol="0">
              <a:spAutoFit/>
            </a:bodyPr>
            <a:lstStyle/>
            <a:p>
              <a:pPr algn="ctr"/>
              <a:r>
                <a:rPr lang="en-US" sz="1000" b="1" dirty="0" smtClean="0">
                  <a:solidFill>
                    <a:schemeClr val="bg1"/>
                  </a:solidFill>
                  <a:latin typeface="Poppins" panose="00000500000000000000" pitchFamily="2" charset="0"/>
                  <a:cs typeface="Poppins" panose="00000500000000000000" pitchFamily="2" charset="0"/>
                </a:rPr>
                <a:t>SPECIAL GUEST OF HONOUR: EYESORUN ABOSEDE ADEJUGBE</a:t>
              </a:r>
              <a:endParaRPr lang="en-US" sz="1000" b="1" dirty="0">
                <a:solidFill>
                  <a:schemeClr val="bg1"/>
                </a:solidFill>
                <a:latin typeface="Poppins" panose="00000500000000000000" pitchFamily="2" charset="0"/>
                <a:cs typeface="Poppins" panose="00000500000000000000" pitchFamily="2" charset="0"/>
              </a:endParaRPr>
            </a:p>
          </p:txBody>
        </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05413" y="627596"/>
              <a:ext cx="1917158" cy="2875736"/>
            </a:xfrm>
            <a:prstGeom prst="rect">
              <a:avLst/>
            </a:prstGeom>
          </p:spPr>
        </p:pic>
        <p:pic>
          <p:nvPicPr>
            <p:cNvPr id="7" name="Picture 6"/>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7123691" y="3809311"/>
              <a:ext cx="1610378" cy="2143519"/>
            </a:xfrm>
            <a:prstGeom prst="rect">
              <a:avLst/>
            </a:prstGeom>
          </p:spPr>
        </p:pic>
        <p:sp>
          <p:nvSpPr>
            <p:cNvPr id="28" name="TextBox 27"/>
            <p:cNvSpPr txBox="1"/>
            <p:nvPr/>
          </p:nvSpPr>
          <p:spPr>
            <a:xfrm>
              <a:off x="9221474" y="5937210"/>
              <a:ext cx="1602518" cy="400110"/>
            </a:xfrm>
            <a:prstGeom prst="rect">
              <a:avLst/>
            </a:prstGeom>
            <a:noFill/>
          </p:spPr>
          <p:txBody>
            <a:bodyPr wrap="square" rtlCol="0">
              <a:spAutoFit/>
            </a:bodyPr>
            <a:lstStyle/>
            <a:p>
              <a:pPr algn="ctr"/>
              <a:r>
                <a:rPr lang="en-US" sz="1000" b="1" dirty="0" smtClean="0">
                  <a:solidFill>
                    <a:schemeClr val="bg1"/>
                  </a:solidFill>
                  <a:latin typeface="Poppins" panose="00000500000000000000" pitchFamily="2" charset="0"/>
                  <a:ea typeface="+mn-lt"/>
                  <a:cs typeface="Poppins" panose="00000500000000000000" pitchFamily="2" charset="0"/>
                </a:rPr>
                <a:t>KIDDIES MODELS </a:t>
              </a:r>
              <a:r>
                <a:rPr lang="en-US" sz="1000" dirty="0" smtClean="0">
                  <a:solidFill>
                    <a:schemeClr val="bg1"/>
                  </a:solidFill>
                  <a:latin typeface="Poppins" panose="00000500000000000000" pitchFamily="2" charset="0"/>
                  <a:ea typeface="+mn-lt"/>
                  <a:cs typeface="Poppins" panose="00000500000000000000" pitchFamily="2" charset="0"/>
                </a:rPr>
                <a:t>ON THE RUN WAY </a:t>
              </a:r>
            </a:p>
          </p:txBody>
        </p:sp>
      </p:grpSp>
    </p:spTree>
    <p:extLst>
      <p:ext uri="{BB962C8B-B14F-4D97-AF65-F5344CB8AC3E}">
        <p14:creationId xmlns:p14="http://schemas.microsoft.com/office/powerpoint/2010/main" val="26393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9971" y="1014971"/>
            <a:ext cx="2523990" cy="197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43316" y="1201349"/>
            <a:ext cx="2181319" cy="1354360"/>
          </a:xfrm>
          <a:prstGeom prst="rect">
            <a:avLst/>
          </a:prstGeom>
        </p:spPr>
      </p:pic>
      <p:sp>
        <p:nvSpPr>
          <p:cNvPr id="6" name="TextBox 5"/>
          <p:cNvSpPr txBox="1"/>
          <p:nvPr/>
        </p:nvSpPr>
        <p:spPr>
          <a:xfrm>
            <a:off x="3837449" y="2533766"/>
            <a:ext cx="2419916" cy="400110"/>
          </a:xfrm>
          <a:prstGeom prst="rect">
            <a:avLst/>
          </a:prstGeom>
          <a:noFill/>
        </p:spPr>
        <p:txBody>
          <a:bodyPr wrap="square" rtlCol="0">
            <a:spAutoFit/>
          </a:bodyPr>
          <a:lstStyle/>
          <a:p>
            <a:pPr algn="ctr"/>
            <a:r>
              <a:rPr lang="en-US" sz="1000" dirty="0" smtClean="0">
                <a:solidFill>
                  <a:schemeClr val="bg1"/>
                </a:solidFill>
                <a:ea typeface="+mn-lt"/>
                <a:cs typeface="+mn-lt"/>
              </a:rPr>
              <a:t>THE CONVENER GIVING HER INTRODUCTORY SPEECH </a:t>
            </a:r>
          </a:p>
        </p:txBody>
      </p:sp>
      <p:sp>
        <p:nvSpPr>
          <p:cNvPr id="7" name="Rectangle 6"/>
          <p:cNvSpPr/>
          <p:nvPr/>
        </p:nvSpPr>
        <p:spPr>
          <a:xfrm>
            <a:off x="6294742" y="1014971"/>
            <a:ext cx="2376804" cy="19716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53961" y="1196523"/>
            <a:ext cx="2258367" cy="1253563"/>
          </a:xfrm>
          <a:prstGeom prst="rect">
            <a:avLst/>
          </a:prstGeom>
        </p:spPr>
      </p:pic>
      <p:sp>
        <p:nvSpPr>
          <p:cNvPr id="9" name="TextBox 8"/>
          <p:cNvSpPr txBox="1"/>
          <p:nvPr/>
        </p:nvSpPr>
        <p:spPr>
          <a:xfrm>
            <a:off x="6294742" y="2533766"/>
            <a:ext cx="2419916" cy="400110"/>
          </a:xfrm>
          <a:prstGeom prst="rect">
            <a:avLst/>
          </a:prstGeom>
          <a:noFill/>
        </p:spPr>
        <p:txBody>
          <a:bodyPr wrap="square" rtlCol="0">
            <a:spAutoFit/>
          </a:bodyPr>
          <a:lstStyle/>
          <a:p>
            <a:pPr algn="ctr"/>
            <a:r>
              <a:rPr lang="en-US" sz="1000" dirty="0" smtClean="0">
                <a:solidFill>
                  <a:schemeClr val="bg1"/>
                </a:solidFill>
                <a:latin typeface="Poppins" panose="00000500000000000000" pitchFamily="2" charset="0"/>
                <a:cs typeface="Poppins" panose="00000500000000000000" pitchFamily="2" charset="0"/>
              </a:rPr>
              <a:t>HOST AND CO HOST </a:t>
            </a:r>
            <a:r>
              <a:rPr lang="en-US" sz="1000" b="1" dirty="0" smtClean="0">
                <a:solidFill>
                  <a:schemeClr val="bg1"/>
                </a:solidFill>
                <a:latin typeface="Poppins" panose="00000500000000000000" pitchFamily="2" charset="0"/>
                <a:cs typeface="Poppins" panose="00000500000000000000" pitchFamily="2" charset="0"/>
              </a:rPr>
              <a:t>( DGURL &amp; </a:t>
            </a:r>
            <a:r>
              <a:rPr lang="en-US" sz="1000" b="1" dirty="0" smtClean="0">
                <a:solidFill>
                  <a:schemeClr val="bg1"/>
                </a:solidFill>
                <a:latin typeface="Poppins" panose="00000500000000000000" pitchFamily="2" charset="0"/>
                <a:ea typeface="+mn-lt"/>
                <a:cs typeface="Poppins" panose="00000500000000000000" pitchFamily="2" charset="0"/>
              </a:rPr>
              <a:t>JIBOLA DABO )</a:t>
            </a:r>
            <a:endParaRPr lang="en-US" sz="1000" b="1" dirty="0">
              <a:solidFill>
                <a:schemeClr val="bg1"/>
              </a:solidFill>
              <a:latin typeface="Poppins" panose="00000500000000000000" pitchFamily="2" charset="0"/>
              <a:cs typeface="Poppins" panose="00000500000000000000" pitchFamily="2" charset="0"/>
            </a:endParaRPr>
          </a:p>
        </p:txBody>
      </p:sp>
      <p:sp>
        <p:nvSpPr>
          <p:cNvPr id="13" name="Rectangle 12"/>
          <p:cNvSpPr/>
          <p:nvPr/>
        </p:nvSpPr>
        <p:spPr>
          <a:xfrm>
            <a:off x="3827131" y="3133983"/>
            <a:ext cx="7884549" cy="3460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5321136" y="6276959"/>
            <a:ext cx="4617892" cy="246221"/>
          </a:xfrm>
          <a:prstGeom prst="rect">
            <a:avLst/>
          </a:prstGeom>
          <a:noFill/>
        </p:spPr>
        <p:txBody>
          <a:bodyPr wrap="square" rtlCol="0">
            <a:spAutoFit/>
          </a:bodyPr>
          <a:lstStyle/>
          <a:p>
            <a:pPr algn="ctr"/>
            <a:r>
              <a:rPr lang="en-US" sz="1000" b="1" dirty="0" smtClean="0">
                <a:solidFill>
                  <a:schemeClr val="bg1"/>
                </a:solidFill>
                <a:latin typeface="Poppins" panose="00000500000000000000" pitchFamily="2" charset="0"/>
                <a:ea typeface="+mn-lt"/>
                <a:cs typeface="Poppins" panose="00000500000000000000" pitchFamily="2" charset="0"/>
              </a:rPr>
              <a:t>MODELS </a:t>
            </a:r>
            <a:r>
              <a:rPr lang="en-US" sz="1000" dirty="0" smtClean="0">
                <a:solidFill>
                  <a:schemeClr val="bg1"/>
                </a:solidFill>
                <a:latin typeface="Poppins" panose="00000500000000000000" pitchFamily="2" charset="0"/>
                <a:ea typeface="+mn-lt"/>
                <a:cs typeface="Poppins" panose="00000500000000000000" pitchFamily="2" charset="0"/>
              </a:rPr>
              <a:t>ON THE RUN WAY </a:t>
            </a:r>
          </a:p>
        </p:txBody>
      </p:sp>
      <p:grpSp>
        <p:nvGrpSpPr>
          <p:cNvPr id="10" name="Group 9"/>
          <p:cNvGrpSpPr/>
          <p:nvPr/>
        </p:nvGrpSpPr>
        <p:grpSpPr>
          <a:xfrm>
            <a:off x="4055041" y="3235511"/>
            <a:ext cx="7428729" cy="3007704"/>
            <a:chOff x="4009292" y="3168277"/>
            <a:chExt cx="7428729" cy="3007704"/>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009292" y="3168277"/>
              <a:ext cx="4010135" cy="2985537"/>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117305" y="3171000"/>
              <a:ext cx="3320716" cy="3004981"/>
            </a:xfrm>
            <a:prstGeom prst="rect">
              <a:avLst/>
            </a:prstGeom>
          </p:spPr>
        </p:pic>
      </p:grpSp>
      <p:sp>
        <p:nvSpPr>
          <p:cNvPr id="14" name="Rectangle 13"/>
          <p:cNvSpPr/>
          <p:nvPr/>
        </p:nvSpPr>
        <p:spPr>
          <a:xfrm>
            <a:off x="8728105" y="1014971"/>
            <a:ext cx="2983575" cy="1971625"/>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1"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810585" y="1103425"/>
            <a:ext cx="2818615" cy="1452284"/>
          </a:xfrm>
          <a:prstGeom prst="rect">
            <a:avLst/>
          </a:prstGeom>
        </p:spPr>
      </p:pic>
      <p:sp>
        <p:nvSpPr>
          <p:cNvPr id="24" name="TextBox 23"/>
          <p:cNvSpPr txBox="1"/>
          <p:nvPr/>
        </p:nvSpPr>
        <p:spPr>
          <a:xfrm>
            <a:off x="9009934" y="2618404"/>
            <a:ext cx="2419916" cy="246221"/>
          </a:xfrm>
          <a:prstGeom prst="rect">
            <a:avLst/>
          </a:prstGeom>
          <a:noFill/>
        </p:spPr>
        <p:txBody>
          <a:bodyPr wrap="square" rtlCol="0">
            <a:spAutoFit/>
          </a:bodyPr>
          <a:lstStyle/>
          <a:p>
            <a:pPr algn="ctr"/>
            <a:r>
              <a:rPr lang="en-US" sz="1000" dirty="0" smtClean="0">
                <a:solidFill>
                  <a:schemeClr val="bg1"/>
                </a:solidFill>
                <a:latin typeface="Poppins" panose="00000500000000000000" pitchFamily="2" charset="0"/>
                <a:cs typeface="Poppins" panose="00000500000000000000" pitchFamily="2" charset="0"/>
              </a:rPr>
              <a:t>EXHIBITION AND SALES</a:t>
            </a:r>
            <a:endParaRPr lang="en-US" sz="1000" b="1" dirty="0">
              <a:solidFill>
                <a:schemeClr val="bg1"/>
              </a:solidFill>
              <a:latin typeface="Poppins" panose="00000500000000000000" pitchFamily="2" charset="0"/>
              <a:cs typeface="Poppins" panose="00000500000000000000" pitchFamily="2" charset="0"/>
            </a:endParaRPr>
          </a:p>
        </p:txBody>
      </p:sp>
      <p:sp>
        <p:nvSpPr>
          <p:cNvPr id="28" name="Rectangle 27"/>
          <p:cNvSpPr/>
          <p:nvPr/>
        </p:nvSpPr>
        <p:spPr>
          <a:xfrm>
            <a:off x="1748921" y="1010387"/>
            <a:ext cx="1897569" cy="27081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1748921" y="3563389"/>
            <a:ext cx="1897569" cy="2975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7606" y="3832855"/>
            <a:ext cx="1687695" cy="2490805"/>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2008" y="1108342"/>
            <a:ext cx="1571394" cy="2357092"/>
          </a:xfrm>
          <a:prstGeom prst="rect">
            <a:avLst/>
          </a:prstGeom>
        </p:spPr>
      </p:pic>
      <p:sp>
        <p:nvSpPr>
          <p:cNvPr id="11" name="Rectangle 10"/>
          <p:cNvSpPr/>
          <p:nvPr/>
        </p:nvSpPr>
        <p:spPr>
          <a:xfrm>
            <a:off x="1912008" y="3481781"/>
            <a:ext cx="1605268" cy="369332"/>
          </a:xfrm>
          <a:prstGeom prst="rect">
            <a:avLst/>
          </a:prstGeom>
        </p:spPr>
        <p:txBody>
          <a:bodyPr>
            <a:spAutoFit/>
          </a:bodyPr>
          <a:lstStyle/>
          <a:p>
            <a:pPr algn="ctr"/>
            <a:r>
              <a:rPr lang="en-US" sz="900" b="1" dirty="0">
                <a:solidFill>
                  <a:schemeClr val="bg1"/>
                </a:solidFill>
                <a:latin typeface="Poppins" panose="00000500000000000000" pitchFamily="2" charset="0"/>
                <a:ea typeface="+mn-lt"/>
                <a:cs typeface="Poppins" panose="00000500000000000000" pitchFamily="2" charset="0"/>
              </a:rPr>
              <a:t>THE CONVENER AND</a:t>
            </a:r>
          </a:p>
          <a:p>
            <a:pPr algn="ctr"/>
            <a:r>
              <a:rPr lang="en-US" sz="900" b="1" dirty="0">
                <a:solidFill>
                  <a:schemeClr val="bg1"/>
                </a:solidFill>
                <a:latin typeface="Poppins" panose="00000500000000000000" pitchFamily="2" charset="0"/>
                <a:ea typeface="+mn-lt"/>
                <a:cs typeface="Poppins" panose="00000500000000000000" pitchFamily="2" charset="0"/>
              </a:rPr>
              <a:t>CEO LUMINEE</a:t>
            </a:r>
          </a:p>
        </p:txBody>
      </p:sp>
      <p:sp>
        <p:nvSpPr>
          <p:cNvPr id="32" name="TextBox 31"/>
          <p:cNvSpPr txBox="1"/>
          <p:nvPr/>
        </p:nvSpPr>
        <p:spPr>
          <a:xfrm>
            <a:off x="1807506" y="6299747"/>
            <a:ext cx="1780397" cy="246221"/>
          </a:xfrm>
          <a:prstGeom prst="rect">
            <a:avLst/>
          </a:prstGeom>
          <a:noFill/>
        </p:spPr>
        <p:txBody>
          <a:bodyPr wrap="square" rtlCol="0">
            <a:spAutoFit/>
          </a:bodyPr>
          <a:lstStyle/>
          <a:p>
            <a:pPr algn="ctr"/>
            <a:r>
              <a:rPr lang="en-US" sz="1000" dirty="0" smtClean="0">
                <a:solidFill>
                  <a:schemeClr val="bg1"/>
                </a:solidFill>
                <a:latin typeface="Poppins" panose="00000500000000000000" pitchFamily="2" charset="0"/>
                <a:ea typeface="+mn-lt"/>
                <a:cs typeface="Poppins" panose="00000500000000000000" pitchFamily="2" charset="0"/>
              </a:rPr>
              <a:t>MODEL ON THE RUN WAY </a:t>
            </a:r>
          </a:p>
        </p:txBody>
      </p:sp>
      <p:sp>
        <p:nvSpPr>
          <p:cNvPr id="33" name="TextBox 32"/>
          <p:cNvSpPr txBox="1"/>
          <p:nvPr/>
        </p:nvSpPr>
        <p:spPr>
          <a:xfrm>
            <a:off x="308500" y="5886594"/>
            <a:ext cx="1321196" cy="707886"/>
          </a:xfrm>
          <a:prstGeom prst="rect">
            <a:avLst/>
          </a:prstGeom>
          <a:noFill/>
        </p:spPr>
        <p:txBody>
          <a:bodyPr wrap="none" rtlCol="0">
            <a:spAutoFit/>
          </a:bodyPr>
          <a:lstStyle/>
          <a:p>
            <a:r>
              <a:rPr lang="en-US" sz="4000" b="1" dirty="0" smtClean="0">
                <a:solidFill>
                  <a:srgbClr val="D3B170"/>
                </a:solidFill>
                <a:latin typeface="Poppins" panose="00000500000000000000" pitchFamily="2" charset="0"/>
                <a:cs typeface="Poppins" panose="00000500000000000000" pitchFamily="2" charset="0"/>
              </a:rPr>
              <a:t>2019</a:t>
            </a:r>
            <a:endParaRPr lang="en-US" sz="4000" b="1" dirty="0">
              <a:solidFill>
                <a:srgbClr val="D3B170"/>
              </a:solidFill>
              <a:latin typeface="Poppins" panose="00000500000000000000" pitchFamily="2" charset="0"/>
              <a:cs typeface="Poppins" panose="00000500000000000000" pitchFamily="2" charset="0"/>
            </a:endParaRPr>
          </a:p>
        </p:txBody>
      </p:sp>
      <p:sp>
        <p:nvSpPr>
          <p:cNvPr id="34" name="TextBox 33"/>
          <p:cNvSpPr txBox="1"/>
          <p:nvPr/>
        </p:nvSpPr>
        <p:spPr>
          <a:xfrm>
            <a:off x="308500" y="5086987"/>
            <a:ext cx="1319592" cy="923330"/>
          </a:xfrm>
          <a:prstGeom prst="rect">
            <a:avLst/>
          </a:prstGeom>
          <a:noFill/>
        </p:spPr>
        <p:txBody>
          <a:bodyPr vert="horz" wrap="none" rtlCol="0">
            <a:spAutoFit/>
          </a:bodyPr>
          <a:lstStyle/>
          <a:p>
            <a:r>
              <a:rPr lang="en-US" b="1" dirty="0" smtClean="0">
                <a:solidFill>
                  <a:srgbClr val="D3B170"/>
                </a:solidFill>
                <a:latin typeface="Poppins" panose="00000500000000000000" pitchFamily="2" charset="0"/>
                <a:cs typeface="Poppins" panose="00000500000000000000" pitchFamily="2" charset="0"/>
              </a:rPr>
              <a:t>EKITI </a:t>
            </a:r>
          </a:p>
          <a:p>
            <a:r>
              <a:rPr lang="en-US" b="1" dirty="0" smtClean="0">
                <a:solidFill>
                  <a:srgbClr val="D3B170"/>
                </a:solidFill>
                <a:latin typeface="Poppins" panose="00000500000000000000" pitchFamily="2" charset="0"/>
                <a:cs typeface="Poppins" panose="00000500000000000000" pitchFamily="2" charset="0"/>
              </a:rPr>
              <a:t>FASHION</a:t>
            </a:r>
          </a:p>
          <a:p>
            <a:r>
              <a:rPr lang="en-US" b="1" dirty="0" smtClean="0">
                <a:solidFill>
                  <a:srgbClr val="D3B170"/>
                </a:solidFill>
                <a:latin typeface="Poppins" panose="00000500000000000000" pitchFamily="2" charset="0"/>
                <a:cs typeface="Poppins" panose="00000500000000000000" pitchFamily="2" charset="0"/>
              </a:rPr>
              <a:t>EXIBITION</a:t>
            </a:r>
            <a:endParaRPr lang="en-US" b="1" dirty="0">
              <a:solidFill>
                <a:srgbClr val="D3B17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4398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7" name="TextBox 26"/>
          <p:cNvSpPr txBox="1"/>
          <p:nvPr/>
        </p:nvSpPr>
        <p:spPr>
          <a:xfrm>
            <a:off x="308500" y="5886594"/>
            <a:ext cx="1441420" cy="707886"/>
          </a:xfrm>
          <a:prstGeom prst="rect">
            <a:avLst/>
          </a:prstGeom>
          <a:noFill/>
        </p:spPr>
        <p:txBody>
          <a:bodyPr wrap="none" rtlCol="0">
            <a:spAutoFit/>
          </a:bodyPr>
          <a:lstStyle/>
          <a:p>
            <a:r>
              <a:rPr lang="en-US" sz="4000" b="1" dirty="0" smtClean="0">
                <a:solidFill>
                  <a:srgbClr val="D3B170"/>
                </a:solidFill>
                <a:latin typeface="Poppins" panose="00000500000000000000" pitchFamily="2" charset="0"/>
                <a:cs typeface="Poppins" panose="00000500000000000000" pitchFamily="2" charset="0"/>
              </a:rPr>
              <a:t>2020</a:t>
            </a:r>
            <a:endParaRPr lang="en-US" sz="4000" b="1" dirty="0">
              <a:solidFill>
                <a:srgbClr val="D3B170"/>
              </a:solidFill>
              <a:latin typeface="Poppins" panose="00000500000000000000" pitchFamily="2" charset="0"/>
              <a:cs typeface="Poppins" panose="00000500000000000000" pitchFamily="2" charset="0"/>
            </a:endParaRPr>
          </a:p>
        </p:txBody>
      </p:sp>
      <p:sp>
        <p:nvSpPr>
          <p:cNvPr id="28" name="TextBox 27"/>
          <p:cNvSpPr txBox="1"/>
          <p:nvPr/>
        </p:nvSpPr>
        <p:spPr>
          <a:xfrm>
            <a:off x="308500" y="5086987"/>
            <a:ext cx="1319592" cy="923330"/>
          </a:xfrm>
          <a:prstGeom prst="rect">
            <a:avLst/>
          </a:prstGeom>
          <a:noFill/>
        </p:spPr>
        <p:txBody>
          <a:bodyPr vert="horz" wrap="none" rtlCol="0">
            <a:spAutoFit/>
          </a:bodyPr>
          <a:lstStyle/>
          <a:p>
            <a:r>
              <a:rPr lang="en-US" b="1" dirty="0" smtClean="0">
                <a:solidFill>
                  <a:srgbClr val="D3B170"/>
                </a:solidFill>
                <a:latin typeface="Poppins" panose="00000500000000000000" pitchFamily="2" charset="0"/>
                <a:cs typeface="Poppins" panose="00000500000000000000" pitchFamily="2" charset="0"/>
              </a:rPr>
              <a:t>EKITI </a:t>
            </a:r>
          </a:p>
          <a:p>
            <a:r>
              <a:rPr lang="en-US" b="1" dirty="0" smtClean="0">
                <a:solidFill>
                  <a:srgbClr val="D3B170"/>
                </a:solidFill>
                <a:latin typeface="Poppins" panose="00000500000000000000" pitchFamily="2" charset="0"/>
                <a:cs typeface="Poppins" panose="00000500000000000000" pitchFamily="2" charset="0"/>
              </a:rPr>
              <a:t>FASHION</a:t>
            </a:r>
          </a:p>
          <a:p>
            <a:r>
              <a:rPr lang="en-US" b="1" dirty="0" smtClean="0">
                <a:solidFill>
                  <a:srgbClr val="D3B170"/>
                </a:solidFill>
                <a:latin typeface="Poppins" panose="00000500000000000000" pitchFamily="2" charset="0"/>
                <a:cs typeface="Poppins" panose="00000500000000000000" pitchFamily="2" charset="0"/>
              </a:rPr>
              <a:t>EXIBITION</a:t>
            </a:r>
            <a:endParaRPr lang="en-US" b="1" dirty="0">
              <a:solidFill>
                <a:srgbClr val="D3B170"/>
              </a:solidFill>
              <a:latin typeface="Poppins" panose="00000500000000000000" pitchFamily="2" charset="0"/>
              <a:cs typeface="Poppins" panose="00000500000000000000" pitchFamily="2" charset="0"/>
            </a:endParaRPr>
          </a:p>
        </p:txBody>
      </p:sp>
      <p:grpSp>
        <p:nvGrpSpPr>
          <p:cNvPr id="2" name="Group 1"/>
          <p:cNvGrpSpPr/>
          <p:nvPr/>
        </p:nvGrpSpPr>
        <p:grpSpPr>
          <a:xfrm>
            <a:off x="1759571" y="692342"/>
            <a:ext cx="10075768" cy="5667716"/>
            <a:chOff x="1896970" y="947737"/>
            <a:chExt cx="9167712" cy="5156926"/>
          </a:xfrm>
        </p:grpSpPr>
        <p:sp>
          <p:nvSpPr>
            <p:cNvPr id="20" name="Rectangle 19"/>
            <p:cNvSpPr/>
            <p:nvPr/>
          </p:nvSpPr>
          <p:spPr>
            <a:xfrm>
              <a:off x="8637288" y="3284283"/>
              <a:ext cx="2376804" cy="28203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668605" y="947737"/>
              <a:ext cx="2484341" cy="2362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152947" y="947737"/>
              <a:ext cx="2492680" cy="2362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6441461" y="2806571"/>
              <a:ext cx="2424953" cy="261610"/>
            </a:xfrm>
            <a:prstGeom prst="rect">
              <a:avLst/>
            </a:prstGeom>
            <a:noFill/>
            <a:ln>
              <a:noFill/>
            </a:ln>
          </p:spPr>
          <p:txBody>
            <a:bodyPr wrap="square" rtlCol="0">
              <a:spAutoFit/>
            </a:bodyPr>
            <a:lstStyle/>
            <a:p>
              <a:pPr algn="ctr"/>
              <a:r>
                <a:rPr lang="en-US" sz="1100" dirty="0" smtClean="0">
                  <a:solidFill>
                    <a:schemeClr val="bg1"/>
                  </a:solidFill>
                  <a:ea typeface="+mn-lt"/>
                  <a:cs typeface="+mn-lt"/>
                </a:rPr>
                <a:t>GUEST AT THE EVENT</a:t>
              </a:r>
            </a:p>
          </p:txBody>
        </p:sp>
        <p:sp>
          <p:nvSpPr>
            <p:cNvPr id="10" name="Rectangle 9"/>
            <p:cNvSpPr/>
            <p:nvPr/>
          </p:nvSpPr>
          <p:spPr>
            <a:xfrm>
              <a:off x="8637288" y="947737"/>
              <a:ext cx="2376804" cy="2362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749925" y="1007993"/>
              <a:ext cx="2151529" cy="1641078"/>
            </a:xfrm>
            <a:prstGeom prst="rect">
              <a:avLst/>
            </a:prstGeom>
            <a:ln>
              <a:noFill/>
            </a:ln>
          </p:spPr>
        </p:pic>
        <p:sp>
          <p:nvSpPr>
            <p:cNvPr id="12" name="TextBox 11"/>
            <p:cNvSpPr txBox="1"/>
            <p:nvPr/>
          </p:nvSpPr>
          <p:spPr>
            <a:xfrm>
              <a:off x="8639729" y="2725356"/>
              <a:ext cx="2424953" cy="430887"/>
            </a:xfrm>
            <a:prstGeom prst="rect">
              <a:avLst/>
            </a:prstGeom>
            <a:noFill/>
            <a:ln>
              <a:noFill/>
            </a:ln>
          </p:spPr>
          <p:txBody>
            <a:bodyPr wrap="square" rtlCol="0">
              <a:spAutoFit/>
            </a:bodyPr>
            <a:lstStyle/>
            <a:p>
              <a:pPr algn="ctr"/>
              <a:r>
                <a:rPr lang="en-US" sz="1100" dirty="0" smtClean="0">
                  <a:solidFill>
                    <a:schemeClr val="bg1"/>
                  </a:solidFill>
                  <a:ea typeface="+mn-lt"/>
                  <a:cs typeface="+mn-lt"/>
                </a:rPr>
                <a:t>EKITI HEAD OF SERVICE WITH THE CONVENER</a:t>
              </a:r>
            </a:p>
          </p:txBody>
        </p:sp>
        <p:sp>
          <p:nvSpPr>
            <p:cNvPr id="13" name="Rectangle 12"/>
            <p:cNvSpPr/>
            <p:nvPr/>
          </p:nvSpPr>
          <p:spPr>
            <a:xfrm>
              <a:off x="1896970" y="3284283"/>
              <a:ext cx="6748657" cy="2820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3993126" y="5768950"/>
              <a:ext cx="2971034" cy="261610"/>
            </a:xfrm>
            <a:prstGeom prst="rect">
              <a:avLst/>
            </a:prstGeom>
            <a:noFill/>
            <a:ln>
              <a:noFill/>
            </a:ln>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MODELS</a:t>
              </a:r>
              <a:r>
                <a:rPr lang="en-US" sz="1100" dirty="0" smtClean="0">
                  <a:solidFill>
                    <a:schemeClr val="bg1"/>
                  </a:solidFill>
                  <a:latin typeface="Poppins" panose="00000500000000000000" pitchFamily="2" charset="0"/>
                  <a:ea typeface="+mn-lt"/>
                  <a:cs typeface="Poppins" panose="00000500000000000000" pitchFamily="2" charset="0"/>
                </a:rPr>
                <a:t> ON THE RUN WAY </a:t>
              </a:r>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749925" y="3374030"/>
              <a:ext cx="2151529" cy="2401976"/>
            </a:xfrm>
            <a:prstGeom prst="rect">
              <a:avLst/>
            </a:prstGeom>
            <a:ln>
              <a:noFill/>
            </a:ln>
          </p:spPr>
        </p:pic>
        <p:grpSp>
          <p:nvGrpSpPr>
            <p:cNvPr id="19" name="Group 18"/>
            <p:cNvGrpSpPr/>
            <p:nvPr/>
          </p:nvGrpSpPr>
          <p:grpSpPr>
            <a:xfrm>
              <a:off x="4870161" y="3383995"/>
              <a:ext cx="3700862" cy="2285319"/>
              <a:chOff x="3727993" y="3383995"/>
              <a:chExt cx="3700862" cy="2285319"/>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727993" y="3383996"/>
                <a:ext cx="1772035" cy="2285318"/>
              </a:xfrm>
              <a:prstGeom prst="rect">
                <a:avLst/>
              </a:prstGeom>
              <a:ln>
                <a:noFill/>
              </a:ln>
            </p:spPr>
          </p:pic>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t="-1433"/>
              <a:stretch/>
            </p:blipFill>
            <p:spPr>
              <a:xfrm>
                <a:off x="5597433" y="3383995"/>
                <a:ext cx="1831422" cy="2285243"/>
              </a:xfrm>
              <a:prstGeom prst="rect">
                <a:avLst/>
              </a:prstGeom>
              <a:ln>
                <a:noFill/>
              </a:ln>
            </p:spPr>
          </p:pic>
        </p:grpSp>
        <p:sp>
          <p:nvSpPr>
            <p:cNvPr id="22" name="TextBox 21"/>
            <p:cNvSpPr txBox="1"/>
            <p:nvPr/>
          </p:nvSpPr>
          <p:spPr>
            <a:xfrm>
              <a:off x="8837577" y="5720601"/>
              <a:ext cx="2029256" cy="383023"/>
            </a:xfrm>
            <a:prstGeom prst="rect">
              <a:avLst/>
            </a:prstGeom>
            <a:noFill/>
            <a:ln>
              <a:noFill/>
            </a:ln>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KIDDIES MODEL</a:t>
              </a:r>
              <a:r>
                <a:rPr lang="en-US" sz="1100" dirty="0" smtClean="0">
                  <a:solidFill>
                    <a:schemeClr val="bg1"/>
                  </a:solidFill>
                  <a:latin typeface="Poppins" panose="00000500000000000000" pitchFamily="2" charset="0"/>
                  <a:ea typeface="+mn-lt"/>
                  <a:cs typeface="Poppins" panose="00000500000000000000" pitchFamily="2" charset="0"/>
                </a:rPr>
                <a:t> ON THE RUN WAY </a:t>
              </a:r>
            </a:p>
          </p:txBody>
        </p:sp>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978348" y="3388659"/>
              <a:ext cx="2810435" cy="2306188"/>
            </a:xfrm>
            <a:prstGeom prst="rect">
              <a:avLst/>
            </a:prstGeom>
          </p:spPr>
        </p:pic>
        <p:sp>
          <p:nvSpPr>
            <p:cNvPr id="24" name="Rectangle 23"/>
            <p:cNvSpPr/>
            <p:nvPr/>
          </p:nvSpPr>
          <p:spPr>
            <a:xfrm>
              <a:off x="1896970" y="947737"/>
              <a:ext cx="1771634" cy="2362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504595" y="1007993"/>
              <a:ext cx="2180044" cy="1664156"/>
            </a:xfrm>
            <a:prstGeom prst="rect">
              <a:avLst/>
            </a:prstGeom>
            <a:ln>
              <a:noFill/>
            </a:ln>
          </p:spPr>
        </p:pic>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035754" y="1022050"/>
              <a:ext cx="2424953" cy="1772082"/>
            </a:xfrm>
            <a:prstGeom prst="rect">
              <a:avLst/>
            </a:prstGeom>
            <a:ln>
              <a:noFill/>
            </a:ln>
          </p:spPr>
        </p:pic>
        <p:sp>
          <p:nvSpPr>
            <p:cNvPr id="6" name="TextBox 5"/>
            <p:cNvSpPr txBox="1"/>
            <p:nvPr/>
          </p:nvSpPr>
          <p:spPr>
            <a:xfrm>
              <a:off x="2495378" y="2847737"/>
              <a:ext cx="1505705" cy="430887"/>
            </a:xfrm>
            <a:prstGeom prst="rect">
              <a:avLst/>
            </a:prstGeom>
            <a:noFill/>
            <a:ln>
              <a:noFill/>
            </a:ln>
          </p:spPr>
          <p:txBody>
            <a:bodyPr wrap="square" rtlCol="0">
              <a:spAutoFit/>
            </a:bodyPr>
            <a:lstStyle/>
            <a:p>
              <a:pPr algn="ctr"/>
              <a:r>
                <a:rPr lang="en-US" sz="1100" dirty="0">
                  <a:solidFill>
                    <a:schemeClr val="bg1"/>
                  </a:solidFill>
                  <a:ea typeface="+mn-lt"/>
                  <a:cs typeface="+mn-lt"/>
                </a:rPr>
                <a:t>THE </a:t>
              </a:r>
              <a:r>
                <a:rPr lang="en-US" sz="1100" b="1" dirty="0">
                  <a:solidFill>
                    <a:schemeClr val="bg1"/>
                  </a:solidFill>
                  <a:ea typeface="+mn-lt"/>
                  <a:cs typeface="+mn-lt"/>
                </a:rPr>
                <a:t>CONVENER</a:t>
              </a:r>
              <a:r>
                <a:rPr lang="en-US" sz="1100" dirty="0">
                  <a:solidFill>
                    <a:schemeClr val="bg1"/>
                  </a:solidFill>
                  <a:ea typeface="+mn-lt"/>
                  <a:cs typeface="+mn-lt"/>
                </a:rPr>
                <a:t> ON THE RUNWAY</a:t>
              </a:r>
            </a:p>
          </p:txBody>
        </p:sp>
        <p:pic>
          <p:nvPicPr>
            <p:cNvPr id="29" name="Picture 28"/>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4515696" y="1022050"/>
              <a:ext cx="1925894" cy="1788459"/>
            </a:xfrm>
            <a:prstGeom prst="rect">
              <a:avLst/>
            </a:prstGeom>
          </p:spPr>
        </p:pic>
        <p:sp>
          <p:nvSpPr>
            <p:cNvPr id="30" name="TextBox 29"/>
            <p:cNvSpPr txBox="1"/>
            <p:nvPr/>
          </p:nvSpPr>
          <p:spPr>
            <a:xfrm>
              <a:off x="4791499" y="2847737"/>
              <a:ext cx="1505705" cy="430887"/>
            </a:xfrm>
            <a:prstGeom prst="rect">
              <a:avLst/>
            </a:prstGeom>
            <a:noFill/>
            <a:ln>
              <a:noFill/>
            </a:ln>
          </p:spPr>
          <p:txBody>
            <a:bodyPr wrap="square" rtlCol="0">
              <a:spAutoFit/>
            </a:bodyPr>
            <a:lstStyle/>
            <a:p>
              <a:pPr algn="ctr"/>
              <a:r>
                <a:rPr lang="en-US" sz="1100" dirty="0">
                  <a:solidFill>
                    <a:schemeClr val="bg1"/>
                  </a:solidFill>
                  <a:ea typeface="+mn-lt"/>
                  <a:cs typeface="+mn-lt"/>
                </a:rPr>
                <a:t>THE </a:t>
              </a:r>
              <a:r>
                <a:rPr lang="en-US" sz="1100" b="1" dirty="0" smtClean="0">
                  <a:solidFill>
                    <a:schemeClr val="bg1"/>
                  </a:solidFill>
                  <a:ea typeface="+mn-lt"/>
                  <a:cs typeface="+mn-lt"/>
                </a:rPr>
                <a:t>MODELS</a:t>
              </a:r>
              <a:r>
                <a:rPr lang="en-US" sz="1100" dirty="0" smtClean="0">
                  <a:solidFill>
                    <a:schemeClr val="bg1"/>
                  </a:solidFill>
                  <a:ea typeface="+mn-lt"/>
                  <a:cs typeface="+mn-lt"/>
                </a:rPr>
                <a:t> </a:t>
              </a:r>
              <a:r>
                <a:rPr lang="en-US" sz="1100" dirty="0">
                  <a:solidFill>
                    <a:schemeClr val="bg1"/>
                  </a:solidFill>
                  <a:ea typeface="+mn-lt"/>
                  <a:cs typeface="+mn-lt"/>
                </a:rPr>
                <a:t>ON THE </a:t>
              </a:r>
              <a:r>
                <a:rPr lang="en-US" sz="1100" b="1" dirty="0">
                  <a:solidFill>
                    <a:schemeClr val="bg1"/>
                  </a:solidFill>
                  <a:ea typeface="+mn-lt"/>
                  <a:cs typeface="+mn-lt"/>
                </a:rPr>
                <a:t>RUNWAY</a:t>
              </a:r>
            </a:p>
          </p:txBody>
        </p:sp>
      </p:grpSp>
    </p:spTree>
    <p:extLst>
      <p:ext uri="{BB962C8B-B14F-4D97-AF65-F5344CB8AC3E}">
        <p14:creationId xmlns:p14="http://schemas.microsoft.com/office/powerpoint/2010/main" val="70308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3" name="TextBox 32"/>
          <p:cNvSpPr txBox="1"/>
          <p:nvPr/>
        </p:nvSpPr>
        <p:spPr>
          <a:xfrm>
            <a:off x="308500" y="5886594"/>
            <a:ext cx="1298753" cy="707886"/>
          </a:xfrm>
          <a:prstGeom prst="rect">
            <a:avLst/>
          </a:prstGeom>
          <a:noFill/>
        </p:spPr>
        <p:txBody>
          <a:bodyPr wrap="none" rtlCol="0">
            <a:spAutoFit/>
          </a:bodyPr>
          <a:lstStyle/>
          <a:p>
            <a:r>
              <a:rPr lang="en-US" sz="4000" b="1" dirty="0" smtClean="0">
                <a:solidFill>
                  <a:srgbClr val="D3B170"/>
                </a:solidFill>
                <a:latin typeface="Poppins" panose="00000500000000000000" pitchFamily="2" charset="0"/>
                <a:cs typeface="Poppins" panose="00000500000000000000" pitchFamily="2" charset="0"/>
              </a:rPr>
              <a:t>2021</a:t>
            </a:r>
            <a:endParaRPr lang="en-US" sz="4000" b="1" dirty="0">
              <a:solidFill>
                <a:srgbClr val="D3B170"/>
              </a:solidFill>
              <a:latin typeface="Poppins" panose="00000500000000000000" pitchFamily="2" charset="0"/>
              <a:cs typeface="Poppins" panose="00000500000000000000" pitchFamily="2" charset="0"/>
            </a:endParaRPr>
          </a:p>
        </p:txBody>
      </p:sp>
      <p:sp>
        <p:nvSpPr>
          <p:cNvPr id="34" name="TextBox 33"/>
          <p:cNvSpPr txBox="1"/>
          <p:nvPr/>
        </p:nvSpPr>
        <p:spPr>
          <a:xfrm>
            <a:off x="308500" y="5086987"/>
            <a:ext cx="1319592" cy="923330"/>
          </a:xfrm>
          <a:prstGeom prst="rect">
            <a:avLst/>
          </a:prstGeom>
          <a:noFill/>
        </p:spPr>
        <p:txBody>
          <a:bodyPr vert="horz" wrap="none" rtlCol="0">
            <a:spAutoFit/>
          </a:bodyPr>
          <a:lstStyle/>
          <a:p>
            <a:r>
              <a:rPr lang="en-US" b="1" dirty="0" smtClean="0">
                <a:solidFill>
                  <a:srgbClr val="D3B170"/>
                </a:solidFill>
                <a:latin typeface="Poppins" panose="00000500000000000000" pitchFamily="2" charset="0"/>
                <a:cs typeface="Poppins" panose="00000500000000000000" pitchFamily="2" charset="0"/>
              </a:rPr>
              <a:t>EKITI </a:t>
            </a:r>
          </a:p>
          <a:p>
            <a:r>
              <a:rPr lang="en-US" b="1" dirty="0" smtClean="0">
                <a:solidFill>
                  <a:srgbClr val="D3B170"/>
                </a:solidFill>
                <a:latin typeface="Poppins" panose="00000500000000000000" pitchFamily="2" charset="0"/>
                <a:cs typeface="Poppins" panose="00000500000000000000" pitchFamily="2" charset="0"/>
              </a:rPr>
              <a:t>FASHION</a:t>
            </a:r>
          </a:p>
          <a:p>
            <a:r>
              <a:rPr lang="en-US" b="1" dirty="0" smtClean="0">
                <a:solidFill>
                  <a:srgbClr val="D3B170"/>
                </a:solidFill>
                <a:latin typeface="Poppins" panose="00000500000000000000" pitchFamily="2" charset="0"/>
                <a:cs typeface="Poppins" panose="00000500000000000000" pitchFamily="2" charset="0"/>
              </a:rPr>
              <a:t>EXIBITION</a:t>
            </a:r>
            <a:endParaRPr lang="en-US" b="1" dirty="0">
              <a:solidFill>
                <a:srgbClr val="D3B170"/>
              </a:solidFill>
              <a:latin typeface="Poppins" panose="00000500000000000000" pitchFamily="2" charset="0"/>
              <a:cs typeface="Poppins" panose="00000500000000000000" pitchFamily="2" charset="0"/>
            </a:endParaRPr>
          </a:p>
        </p:txBody>
      </p:sp>
      <p:sp>
        <p:nvSpPr>
          <p:cNvPr id="7" name="Rectangle 6"/>
          <p:cNvSpPr/>
          <p:nvPr/>
        </p:nvSpPr>
        <p:spPr>
          <a:xfrm>
            <a:off x="1931672" y="200807"/>
            <a:ext cx="9227696" cy="6393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94541" y="4707988"/>
            <a:ext cx="2336092" cy="1425322"/>
          </a:xfrm>
          <a:prstGeom prst="rect">
            <a:avLst/>
          </a:prstGeom>
        </p:spPr>
      </p:pic>
      <p:sp>
        <p:nvSpPr>
          <p:cNvPr id="9" name="TextBox 8"/>
          <p:cNvSpPr txBox="1"/>
          <p:nvPr/>
        </p:nvSpPr>
        <p:spPr>
          <a:xfrm>
            <a:off x="8460959" y="6123432"/>
            <a:ext cx="2803254" cy="452824"/>
          </a:xfrm>
          <a:prstGeom prst="rect">
            <a:avLst/>
          </a:prstGeom>
          <a:noFill/>
        </p:spPr>
        <p:txBody>
          <a:bodyPr wrap="square" rtlCol="0">
            <a:spAutoFit/>
          </a:bodyPr>
          <a:lstStyle/>
          <a:p>
            <a:pPr algn="ctr"/>
            <a:r>
              <a:rPr lang="en-US" sz="1100" dirty="0" smtClean="0">
                <a:solidFill>
                  <a:schemeClr val="bg1"/>
                </a:solidFill>
                <a:ea typeface="+mn-lt"/>
                <a:cs typeface="+mn-lt"/>
              </a:rPr>
              <a:t>HOST:</a:t>
            </a:r>
            <a:r>
              <a:rPr lang="en-US" sz="1100" b="1" dirty="0" smtClean="0">
                <a:solidFill>
                  <a:schemeClr val="bg1"/>
                </a:solidFill>
                <a:ea typeface="+mn-lt"/>
                <a:cs typeface="+mn-lt"/>
              </a:rPr>
              <a:t>  TAIWO IBIKUNLE &amp; SIMI WILLIAMS </a:t>
            </a:r>
            <a:r>
              <a:rPr lang="en-US" sz="1100" dirty="0" smtClean="0">
                <a:solidFill>
                  <a:schemeClr val="bg1"/>
                </a:solidFill>
                <a:ea typeface="+mn-lt"/>
                <a:cs typeface="+mn-lt"/>
              </a:rPr>
              <a:t> AT THE </a:t>
            </a:r>
            <a:r>
              <a:rPr lang="en-US" sz="1100" b="1" dirty="0" smtClean="0">
                <a:solidFill>
                  <a:schemeClr val="bg1"/>
                </a:solidFill>
                <a:ea typeface="+mn-lt"/>
                <a:cs typeface="+mn-lt"/>
              </a:rPr>
              <a:t>EVENT GIVING A SPEECH</a:t>
            </a:r>
          </a:p>
        </p:txBody>
      </p:sp>
      <p:sp>
        <p:nvSpPr>
          <p:cNvPr id="12" name="TextBox 11"/>
          <p:cNvSpPr txBox="1"/>
          <p:nvPr/>
        </p:nvSpPr>
        <p:spPr>
          <a:xfrm>
            <a:off x="8548468" y="1888296"/>
            <a:ext cx="2548413" cy="258757"/>
          </a:xfrm>
          <a:prstGeom prst="rect">
            <a:avLst/>
          </a:prstGeom>
          <a:noFill/>
        </p:spPr>
        <p:txBody>
          <a:bodyPr wrap="square" rtlCol="0">
            <a:spAutoFit/>
          </a:bodyPr>
          <a:lstStyle/>
          <a:p>
            <a:pPr algn="ctr"/>
            <a:r>
              <a:rPr lang="en-US" sz="1000" dirty="0" smtClean="0">
                <a:solidFill>
                  <a:schemeClr val="bg1"/>
                </a:solidFill>
                <a:ea typeface="+mn-lt"/>
                <a:cs typeface="+mn-lt"/>
              </a:rPr>
              <a:t>CLOTHES ON HANGER</a:t>
            </a:r>
          </a:p>
        </p:txBody>
      </p:sp>
      <p:sp>
        <p:nvSpPr>
          <p:cNvPr id="15" name="TextBox 14"/>
          <p:cNvSpPr txBox="1"/>
          <p:nvPr/>
        </p:nvSpPr>
        <p:spPr>
          <a:xfrm>
            <a:off x="5813320" y="4088890"/>
            <a:ext cx="2864537" cy="274929"/>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MODELS</a:t>
            </a:r>
            <a:r>
              <a:rPr lang="en-US" sz="1100" dirty="0" smtClean="0">
                <a:solidFill>
                  <a:schemeClr val="bg1"/>
                </a:solidFill>
                <a:latin typeface="Poppins" panose="00000500000000000000" pitchFamily="2" charset="0"/>
                <a:ea typeface="+mn-lt"/>
                <a:cs typeface="Poppins" panose="00000500000000000000" pitchFamily="2" charset="0"/>
              </a:rPr>
              <a:t> ON THE RUN WAY </a:t>
            </a:r>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643667" y="2988646"/>
            <a:ext cx="2358014" cy="1402758"/>
          </a:xfrm>
          <a:prstGeom prst="rect">
            <a:avLst/>
          </a:prstGeom>
        </p:spPr>
      </p:pic>
      <p:sp>
        <p:nvSpPr>
          <p:cNvPr id="22" name="TextBox 21"/>
          <p:cNvSpPr txBox="1"/>
          <p:nvPr/>
        </p:nvSpPr>
        <p:spPr>
          <a:xfrm>
            <a:off x="8796301" y="4436745"/>
            <a:ext cx="2132570" cy="258757"/>
          </a:xfrm>
          <a:prstGeom prst="rect">
            <a:avLst/>
          </a:prstGeom>
          <a:noFill/>
        </p:spPr>
        <p:txBody>
          <a:bodyPr wrap="square" rtlCol="0">
            <a:spAutoFit/>
          </a:bodyPr>
          <a:lstStyle/>
          <a:p>
            <a:pPr algn="ctr"/>
            <a:r>
              <a:rPr lang="en-US" sz="1000" b="1" dirty="0" smtClean="0">
                <a:solidFill>
                  <a:schemeClr val="bg1"/>
                </a:solidFill>
                <a:latin typeface="Poppins" panose="00000500000000000000" pitchFamily="2" charset="0"/>
                <a:ea typeface="+mn-lt"/>
                <a:cs typeface="Poppins" panose="00000500000000000000" pitchFamily="2" charset="0"/>
              </a:rPr>
              <a:t>PRESENTATION </a:t>
            </a:r>
            <a:r>
              <a:rPr lang="en-US" sz="1000" dirty="0" smtClean="0">
                <a:solidFill>
                  <a:schemeClr val="bg1"/>
                </a:solidFill>
                <a:latin typeface="Poppins" panose="00000500000000000000" pitchFamily="2" charset="0"/>
                <a:ea typeface="+mn-lt"/>
                <a:cs typeface="Poppins" panose="00000500000000000000" pitchFamily="2" charset="0"/>
              </a:rPr>
              <a:t>OF AWARDS </a:t>
            </a:r>
          </a:p>
        </p:txBody>
      </p:sp>
      <p:sp>
        <p:nvSpPr>
          <p:cNvPr id="23" name="TextBox 22"/>
          <p:cNvSpPr txBox="1"/>
          <p:nvPr/>
        </p:nvSpPr>
        <p:spPr>
          <a:xfrm>
            <a:off x="8689673" y="2721520"/>
            <a:ext cx="2345828" cy="420481"/>
          </a:xfrm>
          <a:prstGeom prst="rect">
            <a:avLst/>
          </a:prstGeom>
          <a:noFill/>
        </p:spPr>
        <p:txBody>
          <a:bodyPr wrap="square" rtlCol="0">
            <a:spAutoFit/>
          </a:bodyPr>
          <a:lstStyle/>
          <a:p>
            <a:pPr algn="ctr"/>
            <a:r>
              <a:rPr lang="en-US" sz="1000" b="1" dirty="0" smtClean="0">
                <a:solidFill>
                  <a:schemeClr val="bg1"/>
                </a:solidFill>
                <a:latin typeface="Poppins" panose="00000500000000000000" pitchFamily="2" charset="0"/>
                <a:ea typeface="+mn-lt"/>
                <a:cs typeface="Poppins" panose="00000500000000000000" pitchFamily="2" charset="0"/>
              </a:rPr>
              <a:t>KIDDES MODEL</a:t>
            </a:r>
            <a:r>
              <a:rPr lang="en-US" sz="1000" dirty="0" smtClean="0">
                <a:solidFill>
                  <a:schemeClr val="bg1"/>
                </a:solidFill>
                <a:latin typeface="Poppins" panose="00000500000000000000" pitchFamily="2" charset="0"/>
                <a:ea typeface="+mn-lt"/>
                <a:cs typeface="Poppins" panose="00000500000000000000" pitchFamily="2" charset="0"/>
              </a:rPr>
              <a:t> ON THE RUN WAY </a:t>
            </a: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069100" y="3541005"/>
            <a:ext cx="1904899" cy="2696821"/>
          </a:xfrm>
          <a:prstGeom prst="rect">
            <a:avLst/>
          </a:prstGeom>
        </p:spPr>
      </p:pic>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81716" y="387595"/>
            <a:ext cx="1960937" cy="2713283"/>
          </a:xfrm>
          <a:prstGeom prst="rect">
            <a:avLst/>
          </a:prstGeom>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075166" y="406081"/>
            <a:ext cx="1775214" cy="2662810"/>
          </a:xfrm>
          <a:prstGeom prst="rect">
            <a:avLst/>
          </a:prstGeom>
        </p:spPr>
      </p:pic>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5956426" y="350351"/>
            <a:ext cx="2385712" cy="3753875"/>
          </a:xfrm>
          <a:prstGeom prst="rect">
            <a:avLst/>
          </a:prstGeom>
        </p:spPr>
      </p:pic>
      <p:pic>
        <p:nvPicPr>
          <p:cNvPr id="29" name="Picture 2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097674" y="3541005"/>
            <a:ext cx="1715645" cy="2696821"/>
          </a:xfrm>
          <a:prstGeom prst="rect">
            <a:avLst/>
          </a:prstGeom>
        </p:spPr>
      </p:pic>
      <p:sp>
        <p:nvSpPr>
          <p:cNvPr id="30" name="TextBox 29"/>
          <p:cNvSpPr txBox="1"/>
          <p:nvPr/>
        </p:nvSpPr>
        <p:spPr>
          <a:xfrm>
            <a:off x="2705011" y="6244517"/>
            <a:ext cx="2537973" cy="274929"/>
          </a:xfrm>
          <a:prstGeom prst="rect">
            <a:avLst/>
          </a:prstGeom>
          <a:noFill/>
        </p:spPr>
        <p:txBody>
          <a:bodyPr wrap="square" rtlCol="0">
            <a:spAutoFit/>
          </a:bodyPr>
          <a:lstStyle/>
          <a:p>
            <a:pPr algn="ctr"/>
            <a:r>
              <a:rPr lang="en-US" sz="1100" b="1" dirty="0">
                <a:solidFill>
                  <a:schemeClr val="bg1"/>
                </a:solidFill>
                <a:latin typeface="Poppins" panose="00000500000000000000" pitchFamily="2" charset="0"/>
                <a:ea typeface="+mn-lt"/>
                <a:cs typeface="Poppins" panose="00000500000000000000" pitchFamily="2" charset="0"/>
              </a:rPr>
              <a:t>MODELS</a:t>
            </a:r>
            <a:r>
              <a:rPr lang="en-US" sz="1100" dirty="0">
                <a:solidFill>
                  <a:schemeClr val="bg1"/>
                </a:solidFill>
                <a:latin typeface="Poppins" panose="00000500000000000000" pitchFamily="2" charset="0"/>
                <a:ea typeface="+mn-lt"/>
                <a:cs typeface="Poppins" panose="00000500000000000000" pitchFamily="2" charset="0"/>
              </a:rPr>
              <a:t> ON THE RUN WAY </a:t>
            </a:r>
          </a:p>
        </p:txBody>
      </p:sp>
      <p:sp>
        <p:nvSpPr>
          <p:cNvPr id="32" name="TextBox 31"/>
          <p:cNvSpPr txBox="1"/>
          <p:nvPr/>
        </p:nvSpPr>
        <p:spPr>
          <a:xfrm>
            <a:off x="4262160" y="3142114"/>
            <a:ext cx="1336328" cy="420481"/>
          </a:xfrm>
          <a:prstGeom prst="rect">
            <a:avLst/>
          </a:prstGeom>
          <a:noFill/>
        </p:spPr>
        <p:txBody>
          <a:bodyPr wrap="square" rtlCol="0">
            <a:spAutoFit/>
          </a:bodyPr>
          <a:lstStyle/>
          <a:p>
            <a:pPr algn="ctr"/>
            <a:r>
              <a:rPr lang="en-US" sz="1000" b="1" dirty="0" smtClean="0">
                <a:solidFill>
                  <a:schemeClr val="bg1"/>
                </a:solidFill>
                <a:latin typeface="Poppins" panose="00000500000000000000" pitchFamily="2" charset="0"/>
                <a:ea typeface="+mn-lt"/>
                <a:cs typeface="Poppins" panose="00000500000000000000" pitchFamily="2" charset="0"/>
              </a:rPr>
              <a:t>MODEL</a:t>
            </a:r>
            <a:r>
              <a:rPr lang="en-US" sz="1000" dirty="0" smtClean="0">
                <a:solidFill>
                  <a:schemeClr val="bg1"/>
                </a:solidFill>
                <a:latin typeface="Poppins" panose="00000500000000000000" pitchFamily="2" charset="0"/>
                <a:ea typeface="+mn-lt"/>
                <a:cs typeface="Poppins" panose="00000500000000000000" pitchFamily="2" charset="0"/>
              </a:rPr>
              <a:t> ON THE RUN WAY </a:t>
            </a:r>
          </a:p>
        </p:txBody>
      </p:sp>
      <p:sp>
        <p:nvSpPr>
          <p:cNvPr id="27" name="TextBox 26"/>
          <p:cNvSpPr txBox="1"/>
          <p:nvPr/>
        </p:nvSpPr>
        <p:spPr>
          <a:xfrm>
            <a:off x="5813319" y="6244517"/>
            <a:ext cx="2537973" cy="452824"/>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KIDDES MODEL</a:t>
            </a:r>
            <a:r>
              <a:rPr lang="en-US" sz="1100" dirty="0" smtClean="0">
                <a:solidFill>
                  <a:schemeClr val="bg1"/>
                </a:solidFill>
                <a:latin typeface="Poppins" panose="00000500000000000000" pitchFamily="2" charset="0"/>
                <a:ea typeface="+mn-lt"/>
                <a:cs typeface="Poppins" panose="00000500000000000000" pitchFamily="2" charset="0"/>
              </a:rPr>
              <a:t> </a:t>
            </a:r>
            <a:r>
              <a:rPr lang="en-US" sz="1100" dirty="0">
                <a:solidFill>
                  <a:schemeClr val="bg1"/>
                </a:solidFill>
                <a:latin typeface="Poppins" panose="00000500000000000000" pitchFamily="2" charset="0"/>
                <a:ea typeface="+mn-lt"/>
                <a:cs typeface="Poppins" panose="00000500000000000000" pitchFamily="2" charset="0"/>
              </a:rPr>
              <a:t>ON THE RUN WAY </a:t>
            </a:r>
          </a:p>
        </p:txBody>
      </p:sp>
      <p:grpSp>
        <p:nvGrpSpPr>
          <p:cNvPr id="2" name="Group 1"/>
          <p:cNvGrpSpPr/>
          <p:nvPr/>
        </p:nvGrpSpPr>
        <p:grpSpPr>
          <a:xfrm>
            <a:off x="5953328" y="4363819"/>
            <a:ext cx="2410816" cy="1880698"/>
            <a:chOff x="5807241" y="4348370"/>
            <a:chExt cx="2294022" cy="1789586"/>
          </a:xfrm>
        </p:grpSpPr>
        <p:pic>
          <p:nvPicPr>
            <p:cNvPr id="5" name="Picture 4"/>
            <p:cNvPicPr>
              <a:picLocks noChangeAspect="1"/>
            </p:cNvPicPr>
            <p:nvPr/>
          </p:nvPicPr>
          <p:blipFill rotWithShape="1">
            <a:blip r:embed="rId9" cstate="print">
              <a:extLst>
                <a:ext uri="{28A0092B-C50C-407E-A947-70E740481C1C}">
                  <a14:useLocalDpi xmlns:a14="http://schemas.microsoft.com/office/drawing/2010/main" val="0"/>
                </a:ext>
              </a:extLst>
            </a:blip>
            <a:srcRect l="-781" b="-3127"/>
            <a:stretch/>
          </p:blipFill>
          <p:spPr>
            <a:xfrm>
              <a:off x="6261789" y="4348370"/>
              <a:ext cx="1565351" cy="1789586"/>
            </a:xfrm>
            <a:prstGeom prst="rect">
              <a:avLst/>
            </a:prstGeom>
          </p:spPr>
        </p:pic>
        <p:pic>
          <p:nvPicPr>
            <p:cNvPr id="35" name="Picture 34"/>
            <p:cNvPicPr>
              <a:picLocks noChangeAspect="1"/>
            </p:cNvPicPr>
            <p:nvPr/>
          </p:nvPicPr>
          <p:blipFill rotWithShape="1">
            <a:blip r:embed="rId10" cstate="print">
              <a:extLst>
                <a:ext uri="{28A0092B-C50C-407E-A947-70E740481C1C}">
                  <a14:useLocalDpi xmlns:a14="http://schemas.microsoft.com/office/drawing/2010/main" val="0"/>
                </a:ext>
              </a:extLst>
            </a:blip>
            <a:srcRect l="-2505" b="-3127"/>
            <a:stretch/>
          </p:blipFill>
          <p:spPr>
            <a:xfrm flipH="1">
              <a:off x="5807241" y="4348370"/>
              <a:ext cx="496413" cy="1789586"/>
            </a:xfrm>
            <a:prstGeom prst="rect">
              <a:avLst/>
            </a:prstGeom>
          </p:spPr>
        </p:pic>
        <p:pic>
          <p:nvPicPr>
            <p:cNvPr id="36" name="Picture 35"/>
            <p:cNvPicPr>
              <a:picLocks noChangeAspect="1"/>
            </p:cNvPicPr>
            <p:nvPr/>
          </p:nvPicPr>
          <p:blipFill rotWithShape="1">
            <a:blip r:embed="rId11" cstate="print">
              <a:extLst>
                <a:ext uri="{28A0092B-C50C-407E-A947-70E740481C1C}">
                  <a14:useLocalDpi xmlns:a14="http://schemas.microsoft.com/office/drawing/2010/main" val="0"/>
                </a:ext>
              </a:extLst>
            </a:blip>
            <a:srcRect b="-3127"/>
            <a:stretch/>
          </p:blipFill>
          <p:spPr>
            <a:xfrm flipH="1">
              <a:off x="7798511" y="4348370"/>
              <a:ext cx="302752" cy="1789586"/>
            </a:xfrm>
            <a:prstGeom prst="rect">
              <a:avLst/>
            </a:prstGeom>
          </p:spPr>
        </p:pic>
      </p:grpSp>
      <p:grpSp>
        <p:nvGrpSpPr>
          <p:cNvPr id="3" name="Group 2"/>
          <p:cNvGrpSpPr/>
          <p:nvPr/>
        </p:nvGrpSpPr>
        <p:grpSpPr>
          <a:xfrm>
            <a:off x="8715664" y="387595"/>
            <a:ext cx="2297836" cy="2316320"/>
            <a:chOff x="8435753" y="564777"/>
            <a:chExt cx="2186515" cy="220410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8568235" y="564777"/>
              <a:ext cx="1917754" cy="2204104"/>
            </a:xfrm>
            <a:prstGeom prst="rect">
              <a:avLst/>
            </a:prstGeom>
          </p:spPr>
        </p:pic>
        <p:pic>
          <p:nvPicPr>
            <p:cNvPr id="37" name="Picture 36"/>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flipH="1">
              <a:off x="8435753" y="564777"/>
              <a:ext cx="144910" cy="2204104"/>
            </a:xfrm>
            <a:prstGeom prst="rect">
              <a:avLst/>
            </a:prstGeom>
          </p:spPr>
        </p:pic>
        <p:pic>
          <p:nvPicPr>
            <p:cNvPr id="38" name="Picture 37"/>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flipH="1">
              <a:off x="10483383" y="564777"/>
              <a:ext cx="138885" cy="2204104"/>
            </a:xfrm>
            <a:prstGeom prst="rect">
              <a:avLst/>
            </a:prstGeom>
          </p:spPr>
        </p:pic>
      </p:grpSp>
      <p:sp>
        <p:nvSpPr>
          <p:cNvPr id="39" name="TextBox 38"/>
          <p:cNvSpPr txBox="1"/>
          <p:nvPr/>
        </p:nvSpPr>
        <p:spPr>
          <a:xfrm>
            <a:off x="2338372" y="3087537"/>
            <a:ext cx="1336328" cy="420481"/>
          </a:xfrm>
          <a:prstGeom prst="rect">
            <a:avLst/>
          </a:prstGeom>
          <a:noFill/>
        </p:spPr>
        <p:txBody>
          <a:bodyPr wrap="square" rtlCol="0">
            <a:spAutoFit/>
          </a:bodyPr>
          <a:lstStyle/>
          <a:p>
            <a:pPr algn="ctr"/>
            <a:r>
              <a:rPr lang="en-US" sz="1000" b="1" dirty="0" smtClean="0">
                <a:solidFill>
                  <a:schemeClr val="bg1"/>
                </a:solidFill>
                <a:latin typeface="Poppins" panose="00000500000000000000" pitchFamily="2" charset="0"/>
                <a:ea typeface="+mn-lt"/>
                <a:cs typeface="Poppins" panose="00000500000000000000" pitchFamily="2" charset="0"/>
              </a:rPr>
              <a:t>THE CONVENER </a:t>
            </a:r>
            <a:r>
              <a:rPr lang="en-US" sz="1000" dirty="0" smtClean="0">
                <a:solidFill>
                  <a:schemeClr val="bg1"/>
                </a:solidFill>
                <a:latin typeface="Poppins" panose="00000500000000000000" pitchFamily="2" charset="0"/>
                <a:ea typeface="+mn-lt"/>
                <a:cs typeface="Poppins" panose="00000500000000000000" pitchFamily="2" charset="0"/>
              </a:rPr>
              <a:t>GIVING A SPEECH</a:t>
            </a:r>
          </a:p>
        </p:txBody>
      </p:sp>
    </p:spTree>
    <p:extLst>
      <p:ext uri="{BB962C8B-B14F-4D97-AF65-F5344CB8AC3E}">
        <p14:creationId xmlns:p14="http://schemas.microsoft.com/office/powerpoint/2010/main" val="40217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54659" y="3588867"/>
            <a:ext cx="6575288" cy="2574610"/>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1554658" y="919218"/>
            <a:ext cx="3132886" cy="2574610"/>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70631" y="3128445"/>
            <a:ext cx="2700940" cy="261610"/>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CONVENER</a:t>
            </a:r>
            <a:r>
              <a:rPr lang="en-US" sz="1100" dirty="0" smtClean="0">
                <a:solidFill>
                  <a:schemeClr val="bg1"/>
                </a:solidFill>
                <a:latin typeface="Poppins" panose="00000500000000000000" pitchFamily="2" charset="0"/>
                <a:ea typeface="+mn-lt"/>
                <a:cs typeface="Poppins" panose="00000500000000000000" pitchFamily="2" charset="0"/>
              </a:rPr>
              <a:t> WITH GIFTS</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61271" y="1033355"/>
            <a:ext cx="2919660" cy="1980952"/>
          </a:xfrm>
          <a:prstGeom prst="rect">
            <a:avLst/>
          </a:prstGeom>
        </p:spPr>
      </p:pic>
      <p:sp>
        <p:nvSpPr>
          <p:cNvPr id="6" name="Rectangle 5"/>
          <p:cNvSpPr/>
          <p:nvPr/>
        </p:nvSpPr>
        <p:spPr>
          <a:xfrm>
            <a:off x="4848944" y="919218"/>
            <a:ext cx="3267933" cy="2574610"/>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984443" y="3005334"/>
            <a:ext cx="2971034" cy="430887"/>
          </a:xfrm>
          <a:prstGeom prst="rect">
            <a:avLst/>
          </a:prstGeom>
          <a:noFill/>
        </p:spPr>
        <p:txBody>
          <a:bodyPr wrap="square" rtlCol="0">
            <a:spAutoFit/>
          </a:bodyPr>
          <a:lstStyle/>
          <a:p>
            <a:pPr algn="ctr"/>
            <a:r>
              <a:rPr lang="en-US" sz="1100" dirty="0" smtClean="0">
                <a:solidFill>
                  <a:schemeClr val="bg1"/>
                </a:solidFill>
                <a:latin typeface="Poppins" panose="00000500000000000000" pitchFamily="2" charset="0"/>
                <a:ea typeface="+mn-lt"/>
                <a:cs typeface="Poppins" panose="00000500000000000000" pitchFamily="2" charset="0"/>
              </a:rPr>
              <a:t>PRESENTATION OF </a:t>
            </a:r>
            <a:r>
              <a:rPr lang="en-US" sz="1100" b="1" dirty="0" smtClean="0">
                <a:solidFill>
                  <a:schemeClr val="bg1"/>
                </a:solidFill>
                <a:latin typeface="Poppins" panose="00000500000000000000" pitchFamily="2" charset="0"/>
                <a:ea typeface="+mn-lt"/>
                <a:cs typeface="Poppins" panose="00000500000000000000" pitchFamily="2" charset="0"/>
              </a:rPr>
              <a:t>SEWING MACHINE &amp; A SHOP TO THE WINNER</a:t>
            </a:r>
            <a:endParaRPr lang="en-US" sz="1100" dirty="0">
              <a:solidFill>
                <a:schemeClr val="bg1"/>
              </a:solidFill>
              <a:latin typeface="Poppins" panose="00000500000000000000" pitchFamily="2" charset="0"/>
              <a:ea typeface="+mn-lt"/>
              <a:cs typeface="Poppins" panose="00000500000000000000" pitchFamily="2"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16473" y="1033355"/>
            <a:ext cx="2906974" cy="1941857"/>
          </a:xfrm>
          <a:prstGeom prst="rect">
            <a:avLst/>
          </a:prstGeom>
        </p:spPr>
      </p:pic>
      <p:sp>
        <p:nvSpPr>
          <p:cNvPr id="9" name="Rectangle 8"/>
          <p:cNvSpPr/>
          <p:nvPr/>
        </p:nvSpPr>
        <p:spPr>
          <a:xfrm>
            <a:off x="8223490" y="919218"/>
            <a:ext cx="3132886" cy="2574610"/>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155865" y="3057235"/>
            <a:ext cx="3268137" cy="430887"/>
          </a:xfrm>
          <a:prstGeom prst="rect">
            <a:avLst/>
          </a:prstGeom>
          <a:noFill/>
        </p:spPr>
        <p:txBody>
          <a:bodyPr wrap="square" rtlCol="0">
            <a:spAutoFit/>
          </a:bodyPr>
          <a:lstStyle/>
          <a:p>
            <a:pPr algn="ctr"/>
            <a:r>
              <a:rPr lang="en-US" sz="1100" dirty="0" smtClean="0">
                <a:solidFill>
                  <a:schemeClr val="bg1"/>
                </a:solidFill>
                <a:latin typeface="Poppins" panose="00000500000000000000" pitchFamily="2" charset="0"/>
                <a:cs typeface="Poppins" panose="00000500000000000000" pitchFamily="2" charset="0"/>
              </a:rPr>
              <a:t>1ST RUNNER UP WON A </a:t>
            </a:r>
            <a:r>
              <a:rPr lang="en-US" sz="1100" b="1" dirty="0" smtClean="0">
                <a:solidFill>
                  <a:schemeClr val="bg1"/>
                </a:solidFill>
                <a:latin typeface="Poppins" panose="00000500000000000000" pitchFamily="2" charset="0"/>
                <a:cs typeface="Poppins" panose="00000500000000000000" pitchFamily="2" charset="0"/>
              </a:rPr>
              <a:t>COMPLETE ELECTRIC/</a:t>
            </a:r>
          </a:p>
          <a:p>
            <a:pPr algn="ctr"/>
            <a:r>
              <a:rPr lang="en-US" sz="1100" b="1" dirty="0" smtClean="0">
                <a:solidFill>
                  <a:schemeClr val="bg1"/>
                </a:solidFill>
                <a:latin typeface="Poppins" panose="00000500000000000000" pitchFamily="2" charset="0"/>
                <a:cs typeface="Poppins" panose="00000500000000000000" pitchFamily="2" charset="0"/>
              </a:rPr>
              <a:t>MANUAL MACHINE</a:t>
            </a:r>
            <a:endParaRPr lang="en-US" sz="800" b="1" dirty="0">
              <a:solidFill>
                <a:schemeClr val="bg1"/>
              </a:solidFill>
              <a:latin typeface="Poppins" panose="00000500000000000000" pitchFamily="2" charset="0"/>
              <a:ea typeface="+mn-lt"/>
              <a:cs typeface="Poppins" panose="00000500000000000000" pitchFamily="2" charset="0"/>
            </a:endParaRPr>
          </a:p>
        </p:txBody>
      </p:sp>
      <p:sp>
        <p:nvSpPr>
          <p:cNvPr id="13" name="TextBox 12"/>
          <p:cNvSpPr txBox="1"/>
          <p:nvPr/>
        </p:nvSpPr>
        <p:spPr>
          <a:xfrm>
            <a:off x="1664667" y="5562784"/>
            <a:ext cx="2232182" cy="600164"/>
          </a:xfrm>
          <a:prstGeom prst="rect">
            <a:avLst/>
          </a:prstGeom>
          <a:noFill/>
        </p:spPr>
        <p:txBody>
          <a:bodyPr wrap="square" rtlCol="0">
            <a:spAutoFit/>
          </a:bodyPr>
          <a:lstStyle/>
          <a:p>
            <a:pPr algn="ctr"/>
            <a:r>
              <a:rPr lang="en-US" sz="1100" dirty="0" smtClean="0">
                <a:solidFill>
                  <a:schemeClr val="bg1"/>
                </a:solidFill>
                <a:latin typeface="Poppins" panose="00000500000000000000" pitchFamily="2" charset="0"/>
                <a:cs typeface="Poppins" panose="00000500000000000000" pitchFamily="2" charset="0"/>
              </a:rPr>
              <a:t/>
            </a:r>
            <a:br>
              <a:rPr lang="en-US" sz="1100" dirty="0" smtClean="0">
                <a:solidFill>
                  <a:schemeClr val="bg1"/>
                </a:solidFill>
                <a:latin typeface="Poppins" panose="00000500000000000000" pitchFamily="2" charset="0"/>
                <a:cs typeface="Poppins" panose="00000500000000000000" pitchFamily="2" charset="0"/>
              </a:rPr>
            </a:br>
            <a:r>
              <a:rPr lang="en-US" sz="1100" dirty="0" smtClean="0">
                <a:solidFill>
                  <a:schemeClr val="bg1"/>
                </a:solidFill>
                <a:latin typeface="Poppins" panose="00000500000000000000" pitchFamily="2" charset="0"/>
                <a:cs typeface="Poppins" panose="00000500000000000000" pitchFamily="2" charset="0"/>
              </a:rPr>
              <a:t>SECOND RUNNER-UP WON AN </a:t>
            </a:r>
            <a:r>
              <a:rPr lang="en-US" sz="1100" b="1" dirty="0" smtClean="0">
                <a:solidFill>
                  <a:schemeClr val="bg1"/>
                </a:solidFill>
                <a:latin typeface="Poppins" panose="00000500000000000000" pitchFamily="2" charset="0"/>
                <a:cs typeface="Poppins" panose="00000500000000000000" pitchFamily="2" charset="0"/>
              </a:rPr>
              <a:t>ELECTRIC HEAD MACHINE</a:t>
            </a:r>
            <a:endParaRPr lang="en-US" sz="1100" b="1" dirty="0" smtClean="0">
              <a:solidFill>
                <a:schemeClr val="bg1"/>
              </a:solidFill>
              <a:latin typeface="Poppins" panose="00000500000000000000" pitchFamily="2" charset="0"/>
              <a:ea typeface="+mn-lt"/>
              <a:cs typeface="Poppins" panose="00000500000000000000" pitchFamily="2" charset="0"/>
            </a:endParaRPr>
          </a:p>
        </p:txBody>
      </p:sp>
      <p:sp>
        <p:nvSpPr>
          <p:cNvPr id="18" name="TextBox 17"/>
          <p:cNvSpPr txBox="1"/>
          <p:nvPr/>
        </p:nvSpPr>
        <p:spPr>
          <a:xfrm>
            <a:off x="5965416" y="5708388"/>
            <a:ext cx="1844778" cy="430887"/>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WINNER</a:t>
            </a:r>
            <a:r>
              <a:rPr lang="en-US" sz="1100" dirty="0" smtClean="0">
                <a:solidFill>
                  <a:schemeClr val="bg1"/>
                </a:solidFill>
                <a:latin typeface="Poppins" panose="00000500000000000000" pitchFamily="2" charset="0"/>
                <a:ea typeface="+mn-lt"/>
                <a:cs typeface="Poppins" panose="00000500000000000000" pitchFamily="2" charset="0"/>
              </a:rPr>
              <a:t> WITH </a:t>
            </a:r>
            <a:r>
              <a:rPr lang="en-US" sz="1100" b="1" dirty="0" smtClean="0">
                <a:solidFill>
                  <a:schemeClr val="bg1"/>
                </a:solidFill>
                <a:latin typeface="Poppins" panose="00000500000000000000" pitchFamily="2" charset="0"/>
                <a:ea typeface="+mn-lt"/>
                <a:cs typeface="Poppins" panose="00000500000000000000" pitchFamily="2" charset="0"/>
              </a:rPr>
              <a:t>FOLUKE </a:t>
            </a:r>
          </a:p>
          <a:p>
            <a:pPr algn="ctr"/>
            <a:r>
              <a:rPr lang="en-US" sz="1100" b="1" dirty="0" smtClean="0">
                <a:solidFill>
                  <a:schemeClr val="bg1"/>
                </a:solidFill>
                <a:latin typeface="Poppins" panose="00000500000000000000" pitchFamily="2" charset="0"/>
                <a:ea typeface="+mn-lt"/>
                <a:cs typeface="Poppins" panose="00000500000000000000" pitchFamily="2" charset="0"/>
              </a:rPr>
              <a:t>DARAMOLA</a:t>
            </a:r>
            <a:endParaRPr lang="en-US" sz="1100" b="1" dirty="0">
              <a:solidFill>
                <a:schemeClr val="bg1"/>
              </a:solidFill>
              <a:latin typeface="Poppins" panose="00000500000000000000" pitchFamily="2" charset="0"/>
              <a:ea typeface="+mn-lt"/>
              <a:cs typeface="Poppins" panose="00000500000000000000" pitchFamily="2" charset="0"/>
            </a:endParaRPr>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695439" y="3694489"/>
            <a:ext cx="2261937" cy="1991316"/>
          </a:xfrm>
          <a:prstGeom prst="rect">
            <a:avLst/>
          </a:prstGeom>
        </p:spPr>
      </p:pic>
      <p:sp>
        <p:nvSpPr>
          <p:cNvPr id="20" name="Rectangle 19"/>
          <p:cNvSpPr/>
          <p:nvPr/>
        </p:nvSpPr>
        <p:spPr>
          <a:xfrm>
            <a:off x="8223491" y="3588867"/>
            <a:ext cx="3132886" cy="2574610"/>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439464" y="5798094"/>
            <a:ext cx="2700940" cy="261610"/>
          </a:xfrm>
          <a:prstGeom prst="rect">
            <a:avLst/>
          </a:prstGeom>
          <a:noFill/>
        </p:spPr>
        <p:txBody>
          <a:bodyPr wrap="square" rtlCol="0">
            <a:spAutoFit/>
          </a:bodyPr>
          <a:lstStyle/>
          <a:p>
            <a:pPr algn="ctr"/>
            <a:r>
              <a:rPr lang="en-US" sz="1100" b="1" dirty="0" smtClean="0">
                <a:solidFill>
                  <a:schemeClr val="bg1"/>
                </a:solidFill>
                <a:latin typeface="Poppins" panose="00000500000000000000" pitchFamily="2" charset="0"/>
                <a:ea typeface="+mn-lt"/>
                <a:cs typeface="Poppins" panose="00000500000000000000" pitchFamily="2" charset="0"/>
              </a:rPr>
              <a:t>SCREENING</a:t>
            </a:r>
            <a:r>
              <a:rPr lang="en-US" sz="1100" dirty="0" smtClean="0">
                <a:solidFill>
                  <a:schemeClr val="bg1"/>
                </a:solidFill>
                <a:latin typeface="Poppins" panose="00000500000000000000" pitchFamily="2" charset="0"/>
                <a:ea typeface="+mn-lt"/>
                <a:cs typeface="Poppins" panose="00000500000000000000" pitchFamily="2" charset="0"/>
              </a:rPr>
              <a:t> OF THE CONTESTANT</a:t>
            </a:r>
          </a:p>
        </p:txBody>
      </p:sp>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287895" y="3694489"/>
            <a:ext cx="3004078" cy="2040776"/>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661271" y="3689684"/>
            <a:ext cx="2217946" cy="2013356"/>
          </a:xfrm>
          <a:prstGeom prst="rect">
            <a:avLst/>
          </a:prstGeom>
        </p:spPr>
      </p:pic>
      <p:sp>
        <p:nvSpPr>
          <p:cNvPr id="25" name="Freeform: Shape 5">
            <a:extLst>
              <a:ext uri="{FF2B5EF4-FFF2-40B4-BE49-F238E27FC236}">
                <a16:creationId xmlns="" xmlns:a16="http://schemas.microsoft.com/office/drawing/2014/main" id="{696E4238-774D-4C98-AF94-7DE9E9D722DD}"/>
              </a:ext>
            </a:extLst>
          </p:cNvPr>
          <p:cNvSpPr/>
          <p:nvPr/>
        </p:nvSpPr>
        <p:spPr>
          <a:xfrm flipH="1">
            <a:off x="11835339" y="-18471"/>
            <a:ext cx="353484" cy="836618"/>
          </a:xfrm>
          <a:custGeom>
            <a:avLst/>
            <a:gdLst>
              <a:gd name="connsiteX0" fmla="*/ 0 w 2926060"/>
              <a:gd name="connsiteY0" fmla="*/ 0 h 6925332"/>
              <a:gd name="connsiteX1" fmla="*/ 79979 w 2926060"/>
              <a:gd name="connsiteY1" fmla="*/ 24883 h 6925332"/>
              <a:gd name="connsiteX2" fmla="*/ 162224 w 2926060"/>
              <a:gd name="connsiteY2" fmla="*/ 64396 h 6925332"/>
              <a:gd name="connsiteX3" fmla="*/ 2557549 w 2926060"/>
              <a:gd name="connsiteY3" fmla="*/ 1445713 h 6925332"/>
              <a:gd name="connsiteX4" fmla="*/ 2926060 w 2926060"/>
              <a:gd name="connsiteY4" fmla="*/ 2083244 h 6925332"/>
              <a:gd name="connsiteX5" fmla="*/ 2926060 w 2926060"/>
              <a:gd name="connsiteY5" fmla="*/ 4845876 h 6925332"/>
              <a:gd name="connsiteX6" fmla="*/ 2557549 w 2926060"/>
              <a:gd name="connsiteY6" fmla="*/ 5483407 h 6925332"/>
              <a:gd name="connsiteX7" fmla="*/ 162224 w 2926060"/>
              <a:gd name="connsiteY7" fmla="*/ 6864723 h 6925332"/>
              <a:gd name="connsiteX8" fmla="*/ 79979 w 2926060"/>
              <a:gd name="connsiteY8" fmla="*/ 6901912 h 6925332"/>
              <a:gd name="connsiteX9" fmla="*/ 0 w 2926060"/>
              <a:gd name="connsiteY9" fmla="*/ 6925332 h 6925332"/>
              <a:gd name="connsiteX10" fmla="*/ 0 w 2926060"/>
              <a:gd name="connsiteY10" fmla="*/ 0 h 692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6060" h="6925332">
                <a:moveTo>
                  <a:pt x="0" y="0"/>
                </a:moveTo>
                <a:lnTo>
                  <a:pt x="79979" y="24883"/>
                </a:lnTo>
                <a:cubicBezTo>
                  <a:pt x="108962" y="36172"/>
                  <a:pt x="136534" y="49343"/>
                  <a:pt x="162224" y="64396"/>
                </a:cubicBezTo>
                <a:cubicBezTo>
                  <a:pt x="2557549" y="1445713"/>
                  <a:pt x="2557549" y="1445713"/>
                  <a:pt x="2557549" y="1445713"/>
                </a:cubicBezTo>
                <a:cubicBezTo>
                  <a:pt x="2755978" y="1559052"/>
                  <a:pt x="2926060" y="1849482"/>
                  <a:pt x="2926060" y="2083244"/>
                </a:cubicBezTo>
                <a:cubicBezTo>
                  <a:pt x="2926060" y="4845876"/>
                  <a:pt x="2926060" y="4845876"/>
                  <a:pt x="2926060" y="4845876"/>
                </a:cubicBezTo>
                <a:cubicBezTo>
                  <a:pt x="2926060" y="5079638"/>
                  <a:pt x="2755978" y="5362985"/>
                  <a:pt x="2557549" y="5483407"/>
                </a:cubicBezTo>
                <a:cubicBezTo>
                  <a:pt x="162224" y="6864723"/>
                  <a:pt x="162224" y="6864723"/>
                  <a:pt x="162224" y="6864723"/>
                </a:cubicBezTo>
                <a:cubicBezTo>
                  <a:pt x="136534" y="6878891"/>
                  <a:pt x="108962" y="6891287"/>
                  <a:pt x="79979" y="6901912"/>
                </a:cubicBezTo>
                <a:lnTo>
                  <a:pt x="0" y="6925332"/>
                </a:lnTo>
                <a:lnTo>
                  <a:pt x="0" y="0"/>
                </a:lnTo>
                <a:close/>
              </a:path>
            </a:pathLst>
          </a:custGeom>
          <a:solidFill>
            <a:srgbClr val="D3B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Rectangle 1"/>
          <p:cNvSpPr/>
          <p:nvPr/>
        </p:nvSpPr>
        <p:spPr>
          <a:xfrm>
            <a:off x="3048000" y="507668"/>
            <a:ext cx="6096001" cy="369332"/>
          </a:xfrm>
          <a:prstGeom prst="rect">
            <a:avLst/>
          </a:prstGeom>
        </p:spPr>
        <p:txBody>
          <a:bodyPr>
            <a:spAutoFit/>
          </a:bodyPr>
          <a:lstStyle/>
          <a:p>
            <a:pPr algn="ctr"/>
            <a:r>
              <a:rPr lang="en-US" b="1" dirty="0">
                <a:solidFill>
                  <a:srgbClr val="D3B170"/>
                </a:solidFill>
                <a:latin typeface="Poppins" panose="00000500000000000000" pitchFamily="2" charset="0"/>
                <a:cs typeface="Poppins" panose="00000500000000000000" pitchFamily="2" charset="0"/>
              </a:rPr>
              <a:t>EKITI YOUNG </a:t>
            </a:r>
            <a:r>
              <a:rPr lang="en-US" b="1" dirty="0" smtClean="0">
                <a:solidFill>
                  <a:srgbClr val="D3B170"/>
                </a:solidFill>
                <a:latin typeface="Poppins" panose="00000500000000000000" pitchFamily="2" charset="0"/>
                <a:cs typeface="Poppins" panose="00000500000000000000" pitchFamily="2" charset="0"/>
              </a:rPr>
              <a:t>FASHIONPRENUER CONTEST </a:t>
            </a:r>
            <a:r>
              <a:rPr lang="en-US" b="1" dirty="0">
                <a:solidFill>
                  <a:srgbClr val="D3B170"/>
                </a:solidFill>
                <a:latin typeface="Poppins" panose="00000500000000000000" pitchFamily="2" charset="0"/>
                <a:cs typeface="Poppins" panose="00000500000000000000" pitchFamily="2" charset="0"/>
              </a:rPr>
              <a:t>2021 </a:t>
            </a:r>
          </a:p>
        </p:txBody>
      </p:sp>
      <p:sp>
        <p:nvSpPr>
          <p:cNvPr id="24" name="TextBox 23"/>
          <p:cNvSpPr txBox="1"/>
          <p:nvPr/>
        </p:nvSpPr>
        <p:spPr>
          <a:xfrm>
            <a:off x="4000668" y="5732062"/>
            <a:ext cx="1677071" cy="430887"/>
          </a:xfrm>
          <a:prstGeom prst="rect">
            <a:avLst/>
          </a:prstGeom>
          <a:noFill/>
        </p:spPr>
        <p:txBody>
          <a:bodyPr wrap="square" rtlCol="0">
            <a:spAutoFit/>
          </a:bodyPr>
          <a:lstStyle/>
          <a:p>
            <a:pPr algn="ctr"/>
            <a:r>
              <a:rPr lang="en-US" sz="1100" dirty="0" smtClean="0">
                <a:solidFill>
                  <a:schemeClr val="bg1"/>
                </a:solidFill>
                <a:latin typeface="Poppins" panose="00000500000000000000" pitchFamily="2" charset="0"/>
                <a:ea typeface="+mn-lt"/>
                <a:cs typeface="Poppins" panose="00000500000000000000" pitchFamily="2" charset="0"/>
              </a:rPr>
              <a:t>DECLARATION OF </a:t>
            </a:r>
          </a:p>
          <a:p>
            <a:pPr algn="ctr"/>
            <a:r>
              <a:rPr lang="en-US" sz="1100" b="1" dirty="0" smtClean="0">
                <a:solidFill>
                  <a:schemeClr val="bg1"/>
                </a:solidFill>
                <a:latin typeface="Poppins" panose="00000500000000000000" pitchFamily="2" charset="0"/>
                <a:ea typeface="+mn-lt"/>
                <a:cs typeface="Poppins" panose="00000500000000000000" pitchFamily="2" charset="0"/>
              </a:rPr>
              <a:t>WINNER</a:t>
            </a:r>
          </a:p>
        </p:txBody>
      </p:sp>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943621" y="3686632"/>
            <a:ext cx="1620182" cy="1999173"/>
          </a:xfrm>
          <a:prstGeom prst="rect">
            <a:avLst/>
          </a:prstGeom>
        </p:spPr>
      </p:pic>
      <p:grpSp>
        <p:nvGrpSpPr>
          <p:cNvPr id="16" name="Group 15"/>
          <p:cNvGrpSpPr/>
          <p:nvPr/>
        </p:nvGrpSpPr>
        <p:grpSpPr>
          <a:xfrm>
            <a:off x="8445330" y="1033355"/>
            <a:ext cx="2695074" cy="1980952"/>
            <a:chOff x="8373979" y="1033355"/>
            <a:chExt cx="2695074" cy="1980952"/>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99457" y="1033355"/>
              <a:ext cx="1980952" cy="1980952"/>
            </a:xfrm>
            <a:prstGeom prst="rect">
              <a:avLst/>
            </a:prstGeom>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flipH="1">
              <a:off x="8373979" y="1033355"/>
              <a:ext cx="433380" cy="1980952"/>
            </a:xfrm>
            <a:prstGeom prst="rect">
              <a:avLst/>
            </a:prstGeom>
          </p:spPr>
        </p:pic>
        <p:pic>
          <p:nvPicPr>
            <p:cNvPr id="28" name="Picture 27"/>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flipH="1">
              <a:off x="10780409" y="1033355"/>
              <a:ext cx="288644" cy="1980952"/>
            </a:xfrm>
            <a:prstGeom prst="rect">
              <a:avLst/>
            </a:prstGeom>
          </p:spPr>
        </p:pic>
      </p:grpSp>
    </p:spTree>
    <p:extLst>
      <p:ext uri="{BB962C8B-B14F-4D97-AF65-F5344CB8AC3E}">
        <p14:creationId xmlns:p14="http://schemas.microsoft.com/office/powerpoint/2010/main" val="25581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5305" y="1546434"/>
            <a:ext cx="2730933" cy="2404952"/>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828" y="1752119"/>
            <a:ext cx="2545063" cy="1989749"/>
          </a:xfrm>
          <a:prstGeom prst="rect">
            <a:avLst/>
          </a:prstGeom>
        </p:spPr>
      </p:pic>
      <p:sp>
        <p:nvSpPr>
          <p:cNvPr id="26" name="Rectangle 25"/>
          <p:cNvSpPr/>
          <p:nvPr/>
        </p:nvSpPr>
        <p:spPr>
          <a:xfrm>
            <a:off x="3289575" y="1546434"/>
            <a:ext cx="2730933" cy="2404952"/>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4099" y="1752119"/>
            <a:ext cx="2545063" cy="1989749"/>
          </a:xfrm>
          <a:prstGeom prst="rect">
            <a:avLst/>
          </a:prstGeom>
        </p:spPr>
      </p:pic>
      <p:sp>
        <p:nvSpPr>
          <p:cNvPr id="28" name="Rectangle 27"/>
          <p:cNvSpPr/>
          <p:nvPr/>
        </p:nvSpPr>
        <p:spPr>
          <a:xfrm>
            <a:off x="6056808" y="1548350"/>
            <a:ext cx="2730933" cy="2404952"/>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1439" y="1654966"/>
            <a:ext cx="2545063" cy="2187889"/>
          </a:xfrm>
          <a:prstGeom prst="rect">
            <a:avLst/>
          </a:prstGeom>
        </p:spPr>
      </p:pic>
      <p:sp>
        <p:nvSpPr>
          <p:cNvPr id="33" name="Rectangle 32"/>
          <p:cNvSpPr/>
          <p:nvPr/>
        </p:nvSpPr>
        <p:spPr>
          <a:xfrm>
            <a:off x="515412" y="4121194"/>
            <a:ext cx="2730933" cy="2404952"/>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828" y="4227809"/>
            <a:ext cx="2545063" cy="2187889"/>
          </a:xfrm>
          <a:prstGeom prst="rect">
            <a:avLst/>
          </a:prstGeom>
        </p:spPr>
      </p:pic>
      <p:sp>
        <p:nvSpPr>
          <p:cNvPr id="35" name="Rectangle 34"/>
          <p:cNvSpPr/>
          <p:nvPr/>
        </p:nvSpPr>
        <p:spPr>
          <a:xfrm>
            <a:off x="3279682" y="4121194"/>
            <a:ext cx="2730933" cy="2404952"/>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4099" y="4203445"/>
            <a:ext cx="2545063" cy="2236617"/>
          </a:xfrm>
          <a:prstGeom prst="rect">
            <a:avLst/>
          </a:prstGeom>
        </p:spPr>
      </p:pic>
      <p:sp>
        <p:nvSpPr>
          <p:cNvPr id="37" name="Rectangle 36"/>
          <p:cNvSpPr/>
          <p:nvPr/>
        </p:nvSpPr>
        <p:spPr>
          <a:xfrm>
            <a:off x="6046915" y="4123110"/>
            <a:ext cx="2730933" cy="2404952"/>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31439" y="4203445"/>
            <a:ext cx="2545063" cy="2212253"/>
          </a:xfrm>
          <a:prstGeom prst="rect">
            <a:avLst/>
          </a:prstGeom>
        </p:spPr>
      </p:pic>
      <p:sp>
        <p:nvSpPr>
          <p:cNvPr id="39" name="Rectangle 38"/>
          <p:cNvSpPr/>
          <p:nvPr/>
        </p:nvSpPr>
        <p:spPr>
          <a:xfrm>
            <a:off x="2868539" y="747107"/>
            <a:ext cx="7258228" cy="523220"/>
          </a:xfrm>
          <a:prstGeom prst="rect">
            <a:avLst/>
          </a:prstGeom>
        </p:spPr>
        <p:txBody>
          <a:bodyPr wrap="square">
            <a:spAutoFit/>
          </a:bodyPr>
          <a:lstStyle/>
          <a:p>
            <a:pPr algn="ctr"/>
            <a:r>
              <a:rPr lang="en-US" sz="2800" b="1" dirty="0" smtClean="0">
                <a:solidFill>
                  <a:srgbClr val="D3B170"/>
                </a:solidFill>
                <a:latin typeface="Poppins" panose="00000500000000000000" pitchFamily="2" charset="0"/>
                <a:cs typeface="Poppins" panose="00000500000000000000" pitchFamily="2" charset="0"/>
              </a:rPr>
              <a:t>PRESENTATATION OF PRIZES</a:t>
            </a:r>
            <a:endParaRPr lang="en-US" sz="2800" b="1" dirty="0">
              <a:solidFill>
                <a:srgbClr val="D3B170"/>
              </a:solidFill>
              <a:latin typeface="Poppins" panose="00000500000000000000" pitchFamily="2" charset="0"/>
              <a:cs typeface="Poppins" panose="00000500000000000000" pitchFamily="2" charset="0"/>
            </a:endParaRPr>
          </a:p>
        </p:txBody>
      </p:sp>
      <p:sp>
        <p:nvSpPr>
          <p:cNvPr id="41" name="Rectangle 40"/>
          <p:cNvSpPr/>
          <p:nvPr/>
        </p:nvSpPr>
        <p:spPr>
          <a:xfrm>
            <a:off x="8859828" y="1550265"/>
            <a:ext cx="2730933" cy="2404952"/>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34459" y="1752119"/>
            <a:ext cx="2545063" cy="2046428"/>
          </a:xfrm>
          <a:prstGeom prst="rect">
            <a:avLst/>
          </a:prstGeom>
        </p:spPr>
      </p:pic>
      <p:sp>
        <p:nvSpPr>
          <p:cNvPr id="43" name="Rectangle 42"/>
          <p:cNvSpPr/>
          <p:nvPr/>
        </p:nvSpPr>
        <p:spPr>
          <a:xfrm>
            <a:off x="8849935" y="4125025"/>
            <a:ext cx="2730933" cy="2404952"/>
          </a:xfrm>
          <a:prstGeom prst="rect">
            <a:avLst/>
          </a:prstGeom>
          <a:solidFill>
            <a:srgbClr val="D3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34459" y="4327982"/>
            <a:ext cx="2545063" cy="1995206"/>
          </a:xfrm>
          <a:prstGeom prst="rect">
            <a:avLst/>
          </a:prstGeom>
        </p:spPr>
      </p:pic>
    </p:spTree>
    <p:extLst>
      <p:ext uri="{BB962C8B-B14F-4D97-AF65-F5344CB8AC3E}">
        <p14:creationId xmlns:p14="http://schemas.microsoft.com/office/powerpoint/2010/main" val="982936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EFE">
      <a:dk1>
        <a:sysClr val="windowText" lastClr="000000"/>
      </a:dk1>
      <a:lt1>
        <a:sysClr val="window" lastClr="FFFFFF"/>
      </a:lt1>
      <a:dk2>
        <a:srgbClr val="000000"/>
      </a:dk2>
      <a:lt2>
        <a:srgbClr val="E7E6E6"/>
      </a:lt2>
      <a:accent1>
        <a:srgbClr val="E4C380"/>
      </a:accent1>
      <a:accent2>
        <a:srgbClr val="E4C380"/>
      </a:accent2>
      <a:accent3>
        <a:srgbClr val="A5A5A5"/>
      </a:accent3>
      <a:accent4>
        <a:srgbClr val="E4C380"/>
      </a:accent4>
      <a:accent5>
        <a:srgbClr val="E4C380"/>
      </a:accent5>
      <a:accent6>
        <a:srgbClr val="E4C380"/>
      </a:accent6>
      <a:hlink>
        <a:srgbClr val="E4C380"/>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3875</TotalTime>
  <Words>1123</Words>
  <Application>Microsoft Office PowerPoint</Application>
  <PresentationFormat>Custom</PresentationFormat>
  <Paragraphs>177</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Funto</dc:creator>
  <cp:lastModifiedBy>US</cp:lastModifiedBy>
  <cp:revision>168</cp:revision>
  <dcterms:created xsi:type="dcterms:W3CDTF">2022-05-20T12:39:30Z</dcterms:created>
  <dcterms:modified xsi:type="dcterms:W3CDTF">2025-09-29T23:29:18Z</dcterms:modified>
</cp:coreProperties>
</file>